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 id="2147483683" r:id="rId4"/>
    <p:sldMasterId id="2147483695" r:id="rId5"/>
  </p:sldMasterIdLst>
  <p:notesMasterIdLst>
    <p:notesMasterId r:id="rId7"/>
  </p:notesMasterIdLst>
  <p:handoutMasterIdLst>
    <p:handoutMasterId r:id="rId15"/>
  </p:handoutMasterIdLst>
  <p:sldIdLst>
    <p:sldId id="1266" r:id="rId6"/>
    <p:sldId id="1277" r:id="rId8"/>
    <p:sldId id="1272" r:id="rId9"/>
    <p:sldId id="1311" r:id="rId10"/>
    <p:sldId id="1310" r:id="rId11"/>
    <p:sldId id="1274" r:id="rId12"/>
    <p:sldId id="1312" r:id="rId13"/>
    <p:sldId id="1276" r:id="rId14"/>
  </p:sldIdLst>
  <p:sldSz cx="12198350" cy="6859270"/>
  <p:notesSz cx="6858000" cy="9144000"/>
  <p:custDataLst>
    <p:tags r:id="rId20"/>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323138f-c3fc-4428-a9aa-73111e3b2557}">
          <p14:sldIdLst>
            <p14:sldId id="1266"/>
            <p14:sldId id="1277"/>
            <p14:sldId id="1272"/>
            <p14:sldId id="1311"/>
            <p14:sldId id="1310"/>
            <p14:sldId id="1274"/>
            <p14:sldId id="1312"/>
            <p14:sldId id="1276"/>
          </p14:sldIdLst>
        </p14:section>
      </p14:sectionLst>
    </p:ext>
    <p:ext uri="{EFAFB233-063F-42B5-8137-9DF3F51BA10A}">
      <p15:sldGuideLst xmlns:p15="http://schemas.microsoft.com/office/powerpoint/2012/main">
        <p15:guide id="1" orient="horz" pos="2026" userDrawn="1">
          <p15:clr>
            <a:srgbClr val="A4A3A4"/>
          </p15:clr>
        </p15:guide>
        <p15:guide id="2" pos="3742" userDrawn="1">
          <p15:clr>
            <a:srgbClr val="A4A3A4"/>
          </p15:clr>
        </p15:guide>
        <p15:guide id="3" pos="454" userDrawn="1">
          <p15:clr>
            <a:srgbClr val="A4A3A4"/>
          </p15:clr>
        </p15:guide>
        <p15:guide id="4" pos="1967" userDrawn="1">
          <p15:clr>
            <a:srgbClr val="A4A3A4"/>
          </p15:clr>
        </p15:guide>
        <p15:guide id="5" pos="12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guiping" initials="lg" lastIdx="6" clrIdx="0"/>
  <p:cmAuthor id="2" name="娟" initials="娟" lastIdx="1" clrIdx="1"/>
  <p:cmAuthor id="3" name="曹 人元" initials="曹" lastIdx="1" clrIdx="2"/>
  <p:cmAuthor id="4" name="Jiang" initials="J" lastIdx="1" clrIdx="3"/>
  <p:cmAuthor id="5" name="22797" initials="2" lastIdx="1" clrIdx="4"/>
  <p:cmAuthor id="7" name="zhuchuyu" initials="z" lastIdx="1" clrIdx="6"/>
  <p:cmAuthor id="8" name="陈 萱" initials="陈" lastIdx="4" clrIdx="7"/>
  <p:cmAuthor id="6" name="sun weiyang" initials="sw" lastIdx="12" clrIdx="5"/>
  <p:cmAuthor id="0" name="Mia Vida Villanueva" initials="MVV" lastIdx="1" clrIdx="0"/>
  <p:cmAuthor id="9" name="Administrator" initials="A" lastIdx="1"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AB2"/>
    <a:srgbClr val="42999A"/>
    <a:srgbClr val="6ABEBE"/>
    <a:srgbClr val="007634"/>
    <a:srgbClr val="FFFFFF"/>
    <a:srgbClr val="100BE5"/>
    <a:srgbClr val="FFC000"/>
    <a:srgbClr val="80CAFF"/>
    <a:srgbClr val="96D0BD"/>
    <a:srgbClr val="9CD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9" autoAdjust="0"/>
    <p:restoredTop sz="94660"/>
  </p:normalViewPr>
  <p:slideViewPr>
    <p:cSldViewPr showGuides="1">
      <p:cViewPr varScale="1">
        <p:scale>
          <a:sx n="89" d="100"/>
          <a:sy n="89" d="100"/>
        </p:scale>
        <p:origin x="66" y="66"/>
      </p:cViewPr>
      <p:guideLst>
        <p:guide orient="horz" pos="2026"/>
        <p:guide pos="3742"/>
        <p:guide pos="454"/>
        <p:guide pos="1967"/>
        <p:guide pos="1256"/>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480.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p:cNvSpPr>
          <p:nvPr>
            <p:ph type="sldImg"/>
          </p:nvPr>
        </p:nvSpPr>
        <p:spPr/>
      </p:sp>
      <p:sp>
        <p:nvSpPr>
          <p:cNvPr id="47106" name="备注占位符 2"/>
          <p:cNvSpPr>
            <a:spLocks noGrp="1"/>
          </p:cNvSpPr>
          <p:nvPr>
            <p:ph type="body"/>
          </p:nvPr>
        </p:nvSpPr>
        <p:spPr/>
        <p:txBody>
          <a:bodyPr lIns="91440" tIns="45720" rIns="91440" bIns="45720" anchor="t" anchorCtr="0"/>
          <a:p>
            <a:pPr lvl="0"/>
            <a:endParaRPr lang="zh-CN" altLang="en-US"/>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en-US" altLang="zh-CN"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8.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0" Type="http://schemas.openxmlformats.org/officeDocument/2006/relationships/tags" Target="../tags/tag148.xml"/><Relationship Id="rId2" Type="http://schemas.openxmlformats.org/officeDocument/2006/relationships/tags" Target="../tags/tag130.xml"/><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7" Type="http://schemas.openxmlformats.org/officeDocument/2006/relationships/tags" Target="../tags/tag164.xml"/><Relationship Id="rId16" Type="http://schemas.openxmlformats.org/officeDocument/2006/relationships/tags" Target="../tags/tag163.xml"/><Relationship Id="rId15" Type="http://schemas.openxmlformats.org/officeDocument/2006/relationships/tags" Target="../tags/tag162.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image" Target="../media/image10.svg"/><Relationship Id="rId3" Type="http://schemas.openxmlformats.org/officeDocument/2006/relationships/image" Target="../media/image9.png"/><Relationship Id="rId22" Type="http://schemas.openxmlformats.org/officeDocument/2006/relationships/tags" Target="../tags/tag183.xml"/><Relationship Id="rId21" Type="http://schemas.openxmlformats.org/officeDocument/2006/relationships/tags" Target="../tags/tag182.xml"/><Relationship Id="rId20" Type="http://schemas.openxmlformats.org/officeDocument/2006/relationships/tags" Target="../tags/tag181.xml"/><Relationship Id="rId2" Type="http://schemas.openxmlformats.org/officeDocument/2006/relationships/tags" Target="../tags/tag165.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7" Type="http://schemas.openxmlformats.org/officeDocument/2006/relationships/tags" Target="../tags/tag199.xml"/><Relationship Id="rId16" Type="http://schemas.openxmlformats.org/officeDocument/2006/relationships/tags" Target="../tags/tag198.xml"/><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7" Type="http://schemas.openxmlformats.org/officeDocument/2006/relationships/tags" Target="../tags/tag215.xml"/><Relationship Id="rId16" Type="http://schemas.openxmlformats.org/officeDocument/2006/relationships/tags" Target="../tags/tag214.xml"/><Relationship Id="rId15" Type="http://schemas.openxmlformats.org/officeDocument/2006/relationships/tags" Target="../tags/tag213.xml"/><Relationship Id="rId14" Type="http://schemas.openxmlformats.org/officeDocument/2006/relationships/tags" Target="../tags/tag212.xml"/><Relationship Id="rId13" Type="http://schemas.openxmlformats.org/officeDocument/2006/relationships/tags" Target="../tags/tag211.xml"/><Relationship Id="rId12" Type="http://schemas.openxmlformats.org/officeDocument/2006/relationships/tags" Target="../tags/tag21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tags" Target="../tags/tag216.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7" Type="http://schemas.openxmlformats.org/officeDocument/2006/relationships/tags" Target="../tags/tag245.xml"/><Relationship Id="rId16" Type="http://schemas.openxmlformats.org/officeDocument/2006/relationships/tags" Target="../tags/tag244.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7" Type="http://schemas.openxmlformats.org/officeDocument/2006/relationships/tags" Target="../tags/tag261.xml"/><Relationship Id="rId16" Type="http://schemas.openxmlformats.org/officeDocument/2006/relationships/tags" Target="../tags/tag260.xml"/><Relationship Id="rId15" Type="http://schemas.openxmlformats.org/officeDocument/2006/relationships/tags" Target="../tags/tag259.xml"/><Relationship Id="rId14" Type="http://schemas.openxmlformats.org/officeDocument/2006/relationships/tags" Target="../tags/tag258.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7" Type="http://schemas.openxmlformats.org/officeDocument/2006/relationships/tags" Target="../tags/tag277.xml"/><Relationship Id="rId16" Type="http://schemas.openxmlformats.org/officeDocument/2006/relationships/tags" Target="../tags/tag276.xml"/><Relationship Id="rId15" Type="http://schemas.openxmlformats.org/officeDocument/2006/relationships/tags" Target="../tags/tag275.xml"/><Relationship Id="rId14" Type="http://schemas.openxmlformats.org/officeDocument/2006/relationships/tags" Target="../tags/tag274.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1" Type="http://schemas.openxmlformats.org/officeDocument/2006/relationships/tags" Target="../tags/tag297.xml"/><Relationship Id="rId20" Type="http://schemas.openxmlformats.org/officeDocument/2006/relationships/tags" Target="../tags/tag296.xml"/><Relationship Id="rId2" Type="http://schemas.openxmlformats.org/officeDocument/2006/relationships/tags" Target="../tags/tag278.xml"/><Relationship Id="rId19" Type="http://schemas.openxmlformats.org/officeDocument/2006/relationships/tags" Target="../tags/tag295.xml"/><Relationship Id="rId18" Type="http://schemas.openxmlformats.org/officeDocument/2006/relationships/tags" Target="../tags/tag294.xml"/><Relationship Id="rId17" Type="http://schemas.openxmlformats.org/officeDocument/2006/relationships/tags" Target="../tags/tag293.xml"/><Relationship Id="rId16" Type="http://schemas.openxmlformats.org/officeDocument/2006/relationships/tags" Target="../tags/tag292.xml"/><Relationship Id="rId15" Type="http://schemas.openxmlformats.org/officeDocument/2006/relationships/tags" Target="../tags/tag291.xml"/><Relationship Id="rId14" Type="http://schemas.openxmlformats.org/officeDocument/2006/relationships/tags" Target="../tags/tag290.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1" Type="http://schemas.openxmlformats.org/officeDocument/2006/relationships/tags" Target="../tags/tag317.xml"/><Relationship Id="rId20" Type="http://schemas.openxmlformats.org/officeDocument/2006/relationships/tags" Target="../tags/tag316.xml"/><Relationship Id="rId2" Type="http://schemas.openxmlformats.org/officeDocument/2006/relationships/tags" Target="../tags/tag298.xml"/><Relationship Id="rId19" Type="http://schemas.openxmlformats.org/officeDocument/2006/relationships/tags" Target="../tags/tag315.xml"/><Relationship Id="rId18" Type="http://schemas.openxmlformats.org/officeDocument/2006/relationships/tags" Target="../tags/tag314.xml"/><Relationship Id="rId17" Type="http://schemas.openxmlformats.org/officeDocument/2006/relationships/tags" Target="../tags/tag313.xml"/><Relationship Id="rId16" Type="http://schemas.openxmlformats.org/officeDocument/2006/relationships/tags" Target="../tags/tag312.xml"/><Relationship Id="rId15" Type="http://schemas.openxmlformats.org/officeDocument/2006/relationships/tags" Target="../tags/tag311.xml"/><Relationship Id="rId14" Type="http://schemas.openxmlformats.org/officeDocument/2006/relationships/tags" Target="../tags/tag310.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3" Type="http://schemas.openxmlformats.org/officeDocument/2006/relationships/tags" Target="../tags/tag339.xml"/><Relationship Id="rId22" Type="http://schemas.openxmlformats.org/officeDocument/2006/relationships/tags" Target="../tags/tag338.xml"/><Relationship Id="rId21" Type="http://schemas.openxmlformats.org/officeDocument/2006/relationships/tags" Target="../tags/tag337.xml"/><Relationship Id="rId20" Type="http://schemas.openxmlformats.org/officeDocument/2006/relationships/tags" Target="../tags/tag336.xml"/><Relationship Id="rId2" Type="http://schemas.openxmlformats.org/officeDocument/2006/relationships/tags" Target="../tags/tag318.xml"/><Relationship Id="rId19" Type="http://schemas.openxmlformats.org/officeDocument/2006/relationships/tags" Target="../tags/tag335.xml"/><Relationship Id="rId18" Type="http://schemas.openxmlformats.org/officeDocument/2006/relationships/tags" Target="../tags/tag334.xml"/><Relationship Id="rId17" Type="http://schemas.openxmlformats.org/officeDocument/2006/relationships/tags" Target="../tags/tag333.xml"/><Relationship Id="rId16" Type="http://schemas.openxmlformats.org/officeDocument/2006/relationships/tags" Target="../tags/tag332.xml"/><Relationship Id="rId15" Type="http://schemas.openxmlformats.org/officeDocument/2006/relationships/tags" Target="../tags/tag33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4" Type="http://schemas.openxmlformats.org/officeDocument/2006/relationships/tags" Target="../tags/tag362.xml"/><Relationship Id="rId23" Type="http://schemas.openxmlformats.org/officeDocument/2006/relationships/tags" Target="../tags/tag361.xml"/><Relationship Id="rId22" Type="http://schemas.openxmlformats.org/officeDocument/2006/relationships/tags" Target="../tags/tag360.xml"/><Relationship Id="rId21" Type="http://schemas.openxmlformats.org/officeDocument/2006/relationships/tags" Target="../tags/tag359.xml"/><Relationship Id="rId20" Type="http://schemas.openxmlformats.org/officeDocument/2006/relationships/tags" Target="../tags/tag358.xml"/><Relationship Id="rId2" Type="http://schemas.openxmlformats.org/officeDocument/2006/relationships/tags" Target="../tags/tag340.xml"/><Relationship Id="rId19" Type="http://schemas.openxmlformats.org/officeDocument/2006/relationships/tags" Target="../tags/tag357.xml"/><Relationship Id="rId18" Type="http://schemas.openxmlformats.org/officeDocument/2006/relationships/tags" Target="../tags/tag356.xml"/><Relationship Id="rId17" Type="http://schemas.openxmlformats.org/officeDocument/2006/relationships/tags" Target="../tags/tag355.xml"/><Relationship Id="rId16" Type="http://schemas.openxmlformats.org/officeDocument/2006/relationships/tags" Target="../tags/tag354.xml"/><Relationship Id="rId15" Type="http://schemas.openxmlformats.org/officeDocument/2006/relationships/tags" Target="../tags/tag353.xml"/><Relationship Id="rId14" Type="http://schemas.openxmlformats.org/officeDocument/2006/relationships/tags" Target="../tags/tag352.xml"/><Relationship Id="rId13" Type="http://schemas.openxmlformats.org/officeDocument/2006/relationships/tags" Target="../tags/tag351.xml"/><Relationship Id="rId12" Type="http://schemas.openxmlformats.org/officeDocument/2006/relationships/tags" Target="../tags/tag350.xml"/><Relationship Id="rId11" Type="http://schemas.openxmlformats.org/officeDocument/2006/relationships/tags" Target="../tags/tag349.xml"/><Relationship Id="rId10" Type="http://schemas.openxmlformats.org/officeDocument/2006/relationships/tags" Target="../tags/tag348.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4" Type="http://schemas.openxmlformats.org/officeDocument/2006/relationships/tags" Target="../tags/tag385.xml"/><Relationship Id="rId23" Type="http://schemas.openxmlformats.org/officeDocument/2006/relationships/tags" Target="../tags/tag384.xml"/><Relationship Id="rId22" Type="http://schemas.openxmlformats.org/officeDocument/2006/relationships/tags" Target="../tags/tag383.xml"/><Relationship Id="rId21" Type="http://schemas.openxmlformats.org/officeDocument/2006/relationships/tags" Target="../tags/tag382.xml"/><Relationship Id="rId20" Type="http://schemas.openxmlformats.org/officeDocument/2006/relationships/tags" Target="../tags/tag381.xml"/><Relationship Id="rId2" Type="http://schemas.openxmlformats.org/officeDocument/2006/relationships/tags" Target="../tags/tag363.xml"/><Relationship Id="rId19" Type="http://schemas.openxmlformats.org/officeDocument/2006/relationships/tags" Target="../tags/tag380.xml"/><Relationship Id="rId18" Type="http://schemas.openxmlformats.org/officeDocument/2006/relationships/tags" Target="../tags/tag379.xml"/><Relationship Id="rId17" Type="http://schemas.openxmlformats.org/officeDocument/2006/relationships/tags" Target="../tags/tag378.xml"/><Relationship Id="rId16" Type="http://schemas.openxmlformats.org/officeDocument/2006/relationships/tags" Target="../tags/tag377.xml"/><Relationship Id="rId15" Type="http://schemas.openxmlformats.org/officeDocument/2006/relationships/tags" Target="../tags/tag376.xml"/><Relationship Id="rId14" Type="http://schemas.openxmlformats.org/officeDocument/2006/relationships/tags" Target="../tags/tag375.xml"/><Relationship Id="rId13" Type="http://schemas.openxmlformats.org/officeDocument/2006/relationships/tags" Target="../tags/tag374.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4" Type="http://schemas.openxmlformats.org/officeDocument/2006/relationships/tags" Target="../tags/tag408.xml"/><Relationship Id="rId23" Type="http://schemas.openxmlformats.org/officeDocument/2006/relationships/tags" Target="../tags/tag407.xml"/><Relationship Id="rId22" Type="http://schemas.openxmlformats.org/officeDocument/2006/relationships/tags" Target="../tags/tag406.xml"/><Relationship Id="rId21" Type="http://schemas.openxmlformats.org/officeDocument/2006/relationships/tags" Target="../tags/tag405.xml"/><Relationship Id="rId20" Type="http://schemas.openxmlformats.org/officeDocument/2006/relationships/tags" Target="../tags/tag404.xml"/><Relationship Id="rId2" Type="http://schemas.openxmlformats.org/officeDocument/2006/relationships/tags" Target="../tags/tag386.xml"/><Relationship Id="rId19" Type="http://schemas.openxmlformats.org/officeDocument/2006/relationships/tags" Target="../tags/tag403.xml"/><Relationship Id="rId18" Type="http://schemas.openxmlformats.org/officeDocument/2006/relationships/tags" Target="../tags/tag402.xml"/><Relationship Id="rId17" Type="http://schemas.openxmlformats.org/officeDocument/2006/relationships/tags" Target="../tags/tag401.xml"/><Relationship Id="rId16" Type="http://schemas.openxmlformats.org/officeDocument/2006/relationships/tags" Target="../tags/tag400.xml"/><Relationship Id="rId15" Type="http://schemas.openxmlformats.org/officeDocument/2006/relationships/tags" Target="../tags/tag399.xml"/><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6" Type="http://schemas.openxmlformats.org/officeDocument/2006/relationships/tags" Target="../tags/tag433.xml"/><Relationship Id="rId25" Type="http://schemas.openxmlformats.org/officeDocument/2006/relationships/tags" Target="../tags/tag432.xml"/><Relationship Id="rId24" Type="http://schemas.openxmlformats.org/officeDocument/2006/relationships/tags" Target="../tags/tag431.xml"/><Relationship Id="rId23" Type="http://schemas.openxmlformats.org/officeDocument/2006/relationships/tags" Target="../tags/tag430.xml"/><Relationship Id="rId22" Type="http://schemas.openxmlformats.org/officeDocument/2006/relationships/tags" Target="../tags/tag429.xml"/><Relationship Id="rId21" Type="http://schemas.openxmlformats.org/officeDocument/2006/relationships/tags" Target="../tags/tag428.xml"/><Relationship Id="rId20" Type="http://schemas.openxmlformats.org/officeDocument/2006/relationships/tags" Target="../tags/tag427.xml"/><Relationship Id="rId2" Type="http://schemas.openxmlformats.org/officeDocument/2006/relationships/tags" Target="../tags/tag409.xml"/><Relationship Id="rId19" Type="http://schemas.openxmlformats.org/officeDocument/2006/relationships/tags" Target="../tags/tag426.xml"/><Relationship Id="rId18" Type="http://schemas.openxmlformats.org/officeDocument/2006/relationships/tags" Target="../tags/tag425.xml"/><Relationship Id="rId17" Type="http://schemas.openxmlformats.org/officeDocument/2006/relationships/tags" Target="../tags/tag424.xml"/><Relationship Id="rId16" Type="http://schemas.openxmlformats.org/officeDocument/2006/relationships/tags" Target="../tags/tag423.xml"/><Relationship Id="rId15" Type="http://schemas.openxmlformats.org/officeDocument/2006/relationships/tags" Target="../tags/tag422.xml"/><Relationship Id="rId14" Type="http://schemas.openxmlformats.org/officeDocument/2006/relationships/tags" Target="../tags/tag421.xml"/><Relationship Id="rId13" Type="http://schemas.openxmlformats.org/officeDocument/2006/relationships/tags" Target="../tags/tag420.xml"/><Relationship Id="rId12" Type="http://schemas.openxmlformats.org/officeDocument/2006/relationships/tags" Target="../tags/tag419.xml"/><Relationship Id="rId11" Type="http://schemas.openxmlformats.org/officeDocument/2006/relationships/tags" Target="../tags/tag418.xml"/><Relationship Id="rId10" Type="http://schemas.openxmlformats.org/officeDocument/2006/relationships/tags" Target="../tags/tag417.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3" Type="http://schemas.openxmlformats.org/officeDocument/2006/relationships/tags" Target="../tags/tag455.xml"/><Relationship Id="rId22" Type="http://schemas.openxmlformats.org/officeDocument/2006/relationships/tags" Target="../tags/tag454.xml"/><Relationship Id="rId21" Type="http://schemas.openxmlformats.org/officeDocument/2006/relationships/tags" Target="../tags/tag453.xml"/><Relationship Id="rId20" Type="http://schemas.openxmlformats.org/officeDocument/2006/relationships/tags" Target="../tags/tag452.xml"/><Relationship Id="rId2" Type="http://schemas.openxmlformats.org/officeDocument/2006/relationships/tags" Target="../tags/tag434.xml"/><Relationship Id="rId19" Type="http://schemas.openxmlformats.org/officeDocument/2006/relationships/tags" Target="../tags/tag451.xml"/><Relationship Id="rId18" Type="http://schemas.openxmlformats.org/officeDocument/2006/relationships/tags" Target="../tags/tag450.xml"/><Relationship Id="rId17" Type="http://schemas.openxmlformats.org/officeDocument/2006/relationships/tags" Target="../tags/tag449.xml"/><Relationship Id="rId16" Type="http://schemas.openxmlformats.org/officeDocument/2006/relationships/tags" Target="../tags/tag448.xml"/><Relationship Id="rId15" Type="http://schemas.openxmlformats.org/officeDocument/2006/relationships/tags" Target="../tags/tag447.xml"/><Relationship Id="rId14" Type="http://schemas.openxmlformats.org/officeDocument/2006/relationships/tags" Target="../tags/tag446.xml"/><Relationship Id="rId13" Type="http://schemas.openxmlformats.org/officeDocument/2006/relationships/tags" Target="../tags/tag445.xml"/><Relationship Id="rId12" Type="http://schemas.openxmlformats.org/officeDocument/2006/relationships/tags" Target="../tags/tag444.xml"/><Relationship Id="rId11" Type="http://schemas.openxmlformats.org/officeDocument/2006/relationships/tags" Target="../tags/tag443.xml"/><Relationship Id="rId10" Type="http://schemas.openxmlformats.org/officeDocument/2006/relationships/tags" Target="../tags/tag442.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4" name="等腰三角形 3"/>
          <p:cNvSpPr/>
          <p:nvPr userDrawn="1"/>
        </p:nvSpPr>
        <p:spPr>
          <a:xfrm>
            <a:off x="9483725" y="5229225"/>
            <a:ext cx="6001385" cy="1871980"/>
          </a:xfrm>
          <a:prstGeom prst="triangl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等腰三角形 2"/>
          <p:cNvSpPr/>
          <p:nvPr userDrawn="1"/>
        </p:nvSpPr>
        <p:spPr>
          <a:xfrm>
            <a:off x="9483725" y="5374005"/>
            <a:ext cx="6001385" cy="18719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9" name="矩形 18"/>
          <p:cNvSpPr/>
          <p:nvPr userDrawn="1"/>
        </p:nvSpPr>
        <p:spPr>
          <a:xfrm>
            <a:off x="1922780" y="909320"/>
            <a:ext cx="9500870" cy="172085"/>
          </a:xfrm>
          <a:prstGeom prst="rect">
            <a:avLst/>
          </a:prstGeom>
          <a:gradFill flip="none" rotWithShape="1">
            <a:gsLst>
              <a:gs pos="0">
                <a:srgbClr val="259DD9">
                  <a:tint val="66000"/>
                  <a:satMod val="160000"/>
                </a:srgbClr>
              </a:gs>
              <a:gs pos="50000">
                <a:srgbClr val="259DD9">
                  <a:tint val="44500"/>
                  <a:satMod val="160000"/>
                </a:srgbClr>
              </a:gs>
              <a:gs pos="100000">
                <a:srgbClr val="259DD9">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8" name="图片 17" descr="中国医疗保障主标志最终稿"/>
          <p:cNvPicPr>
            <a:picLocks noChangeAspect="1"/>
          </p:cNvPicPr>
          <p:nvPr userDrawn="1"/>
        </p:nvPicPr>
        <p:blipFill>
          <a:blip r:embed="rId2"/>
          <a:stretch>
            <a:fillRect/>
          </a:stretch>
        </p:blipFill>
        <p:spPr>
          <a:xfrm>
            <a:off x="467995" y="360045"/>
            <a:ext cx="1359535" cy="765175"/>
          </a:xfrm>
          <a:prstGeom prst="rect">
            <a:avLst/>
          </a:prstGeom>
        </p:spPr>
      </p:pic>
      <p:sp>
        <p:nvSpPr>
          <p:cNvPr id="2" name="标题 1"/>
          <p:cNvSpPr txBox="1">
            <a:spLocks noGrp="1"/>
          </p:cNvSpPr>
          <p:nvPr>
            <p:ph type="title"/>
          </p:nvPr>
        </p:nvSpPr>
        <p:spPr>
          <a:xfrm>
            <a:off x="1994535" y="261620"/>
            <a:ext cx="5307965" cy="606425"/>
          </a:xfrm>
        </p:spPr>
        <p:txBody>
          <a:bodyPr anchor="ctr">
            <a:noAutofit/>
            <a:scene3d>
              <a:camera prst="legacyObliqueTopLeft">
                <a:rot lat="0" lon="0" rev="0"/>
              </a:camera>
              <a:lightRig rig="legacyFlat1" dir="tl"/>
            </a:scene3d>
          </a:bodyPr>
          <a:lstStyle>
            <a:lvl1pPr marL="0" marR="0" lvl="0" algn="l" defTabSz="1219200" rtl="0" eaLnBrk="1" fontAlgn="auto" latinLnBrk="0" hangingPunct="1">
              <a:lnSpc>
                <a:spcPct val="112000"/>
              </a:lnSpc>
              <a:spcBef>
                <a:spcPct val="0"/>
              </a:spcBef>
              <a:buClrTx/>
              <a:buSzTx/>
              <a:buFontTx/>
              <a:buNone/>
              <a:defRPr kumimoji="0" lang="zh-CN" sz="2920" b="1" i="0" u="none" strike="noStrike" kern="100" cap="none" spc="0" normalizeH="0" baseline="0" noProof="1">
                <a:solidFill>
                  <a:srgbClr val="002060">
                    <a:alpha val="100000"/>
                  </a:srgbClr>
                </a:solidFill>
                <a:latin typeface="微软雅黑" panose="020B0503020204020204" pitchFamily="34" charset="-122"/>
                <a:ea typeface="微软雅黑" panose="020B0503020204020204" pitchFamily="34" charset="-122"/>
                <a:cs typeface="+mn-cs"/>
              </a:defRPr>
            </a:lvl1pPr>
          </a:lstStyle>
          <a:p>
            <a:pPr lvl="0"/>
            <a:r>
              <a:rPr>
                <a:sym typeface="+mn-ea"/>
              </a:rPr>
              <a:t>单击此处编辑母版标题样式</a:t>
            </a:r>
            <a:endParaRPr>
              <a:sym typeface="+mn-ea"/>
            </a:endParaRPr>
          </a:p>
        </p:txBody>
      </p:sp>
      <p:sp>
        <p:nvSpPr>
          <p:cNvPr id="7" name="灯片编号占位符 6"/>
          <p:cNvSpPr>
            <a:spLocks noGrp="1"/>
          </p:cNvSpPr>
          <p:nvPr>
            <p:ph type="sldNum" sz="quarter" idx="12"/>
          </p:nvPr>
        </p:nvSpPr>
        <p:spPr>
          <a:xfrm>
            <a:off x="10995660" y="6382385"/>
            <a:ext cx="1029970" cy="365125"/>
          </a:xfrm>
          <a:prstGeom prst="rect">
            <a:avLst/>
          </a:prstGeom>
        </p:spPr>
        <p:txBody>
          <a:bodyPr lIns="121963" tIns="60981" rIns="121963" bIns="60981"/>
          <a:lstStyle>
            <a:lvl1pPr>
              <a:defRPr>
                <a:solidFill>
                  <a:schemeClr val="bg1"/>
                </a:solidFill>
              </a:defRPr>
            </a:lvl1pPr>
          </a:lstStyle>
          <a:p>
            <a:pPr algn="ctr"/>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3177"/>
            <a:ext cx="123109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19371" y="0"/>
            <a:ext cx="12311234" cy="6859588"/>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anchor="ctr"/>
          <a:lstStyle/>
          <a:p>
            <a:pPr algn="ctr" eaLnBrk="0" hangingPunct="0">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与正文">
    <p:bg>
      <p:bgPr>
        <a:solidFill>
          <a:schemeClr val="accent1">
            <a:lumMod val="7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637" y="6357527"/>
            <a:ext cx="2744629" cy="365193"/>
          </a:xfrm>
        </p:spPr>
        <p:txBody>
          <a:bodyPr/>
          <a:lstStyle/>
          <a:p>
            <a:fld id="{08038BC5-6867-479C-BF5B-03208C4C5277}" type="datetimeFigureOut">
              <a:rPr lang="zh-CN" altLang="en-US" smtClean="0"/>
            </a:fld>
            <a:endParaRPr lang="zh-CN" altLang="en-US"/>
          </a:p>
        </p:txBody>
      </p:sp>
      <p:sp>
        <p:nvSpPr>
          <p:cNvPr id="5" name="页脚占位符 4"/>
          <p:cNvSpPr>
            <a:spLocks noGrp="1"/>
          </p:cNvSpPr>
          <p:nvPr>
            <p:ph type="ftr" sz="quarter" idx="11"/>
          </p:nvPr>
        </p:nvSpPr>
        <p:spPr>
          <a:xfrm>
            <a:off x="4040703" y="6357527"/>
            <a:ext cx="4116943" cy="365193"/>
          </a:xfrm>
        </p:spPr>
        <p:txBody>
          <a:bodyPr/>
          <a:lstStyle/>
          <a:p>
            <a:endParaRPr lang="zh-CN" altLang="en-US"/>
          </a:p>
        </p:txBody>
      </p:sp>
      <p:sp>
        <p:nvSpPr>
          <p:cNvPr id="6" name="灯片编号占位符 5"/>
          <p:cNvSpPr>
            <a:spLocks noGrp="1"/>
          </p:cNvSpPr>
          <p:nvPr>
            <p:ph type="sldNum" sz="quarter" idx="12"/>
          </p:nvPr>
        </p:nvSpPr>
        <p:spPr>
          <a:xfrm>
            <a:off x="8615085" y="6357527"/>
            <a:ext cx="2744629" cy="365193"/>
          </a:xfrm>
        </p:spPr>
        <p:txBody>
          <a:bodyPr/>
          <a:lstStyle/>
          <a:p>
            <a:fld id="{69D55C41-0F9D-4697-9AE9-E9B3A6ABBF37}" type="slidenum">
              <a:rPr lang="zh-CN" altLang="en-US" smtClean="0"/>
            </a:fld>
            <a:endParaRPr lang="zh-CN" altLang="en-US"/>
          </a:p>
        </p:txBody>
      </p:sp>
      <p:sp>
        <p:nvSpPr>
          <p:cNvPr id="7" name="矩形 6"/>
          <p:cNvSpPr/>
          <p:nvPr userDrawn="1"/>
        </p:nvSpPr>
        <p:spPr>
          <a:xfrm>
            <a:off x="9512" y="0"/>
            <a:ext cx="12198350" cy="6859270"/>
          </a:xfrm>
          <a:prstGeom prst="rect">
            <a:avLst/>
          </a:prstGeom>
          <a:solidFill>
            <a:schemeClr val="bg1"/>
          </a:solidFill>
          <a:ln>
            <a:noFill/>
          </a:ln>
          <a:effectLst>
            <a:outerShdw blurRad="762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endParaRPr>
          </a:p>
        </p:txBody>
      </p:sp>
      <p:sp>
        <p:nvSpPr>
          <p:cNvPr id="12" name="矩形 11"/>
          <p:cNvSpPr/>
          <p:nvPr userDrawn="1"/>
        </p:nvSpPr>
        <p:spPr>
          <a:xfrm>
            <a:off x="0" y="6555923"/>
            <a:ext cx="12223043" cy="375367"/>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7540085" y="6578825"/>
            <a:ext cx="4322730" cy="306705"/>
          </a:xfrm>
          <a:prstGeom prst="rect">
            <a:avLst/>
          </a:prstGeom>
          <a:noFill/>
        </p:spPr>
        <p:txBody>
          <a:bodyPr wrap="square" rtlCol="0">
            <a:spAutoFit/>
          </a:bodyPr>
          <a:lstStyle/>
          <a:p>
            <a:pPr algn="r"/>
            <a:r>
              <a:rPr lang="zh-CN" altLang="en-US" sz="1400" dirty="0">
                <a:solidFill>
                  <a:schemeClr val="bg1"/>
                </a:solidFill>
                <a:latin typeface="+mj-ea"/>
                <a:ea typeface="+mj-ea"/>
              </a:rPr>
              <a:t>国家医疗保障信息平台建设工程</a:t>
            </a:r>
            <a:endParaRPr lang="zh-CN" altLang="en-US" sz="1400" dirty="0">
              <a:solidFill>
                <a:schemeClr val="bg1"/>
              </a:solidFill>
              <a:latin typeface="+mj-ea"/>
              <a:ea typeface="+mj-ea"/>
            </a:endParaRPr>
          </a:p>
        </p:txBody>
      </p:sp>
      <p:pic>
        <p:nvPicPr>
          <p:cNvPr id="9" name="图片 8"/>
          <p:cNvPicPr>
            <a:picLocks noChangeAspect="1"/>
          </p:cNvPicPr>
          <p:nvPr userDrawn="1"/>
        </p:nvPicPr>
        <p:blipFill rotWithShape="1">
          <a:blip r:embed="rId2"/>
          <a:srcRect l="-1" t="1" r="19505" b="45156"/>
          <a:stretch>
            <a:fillRect/>
          </a:stretch>
        </p:blipFill>
        <p:spPr>
          <a:xfrm>
            <a:off x="7409831" y="3552892"/>
            <a:ext cx="4492619" cy="3003031"/>
          </a:xfrm>
          <a:prstGeom prst="rect">
            <a:avLst/>
          </a:prstGeom>
        </p:spPr>
      </p:pic>
      <p:sp>
        <p:nvSpPr>
          <p:cNvPr id="16" name="矩形 15"/>
          <p:cNvSpPr/>
          <p:nvPr userDrawn="1"/>
        </p:nvSpPr>
        <p:spPr>
          <a:xfrm>
            <a:off x="0" y="149573"/>
            <a:ext cx="1200081" cy="751141"/>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矩形 16"/>
          <p:cNvSpPr/>
          <p:nvPr userDrawn="1"/>
        </p:nvSpPr>
        <p:spPr>
          <a:xfrm flipH="1">
            <a:off x="1926785" y="149573"/>
            <a:ext cx="10271565" cy="751141"/>
          </a:xfrm>
          <a:prstGeom prst="rect">
            <a:avLst/>
          </a:prstGeom>
          <a:gradFill>
            <a:gsLst>
              <a:gs pos="30000">
                <a:schemeClr val="accent1">
                  <a:lumMod val="5000"/>
                  <a:lumOff val="95000"/>
                  <a:alpha val="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矩形 17"/>
          <p:cNvSpPr/>
          <p:nvPr userDrawn="1"/>
        </p:nvSpPr>
        <p:spPr>
          <a:xfrm flipH="1">
            <a:off x="1344172" y="149573"/>
            <a:ext cx="10271565" cy="751141"/>
          </a:xfrm>
          <a:prstGeom prst="rect">
            <a:avLst/>
          </a:prstGeom>
          <a:gradFill>
            <a:gsLst>
              <a:gs pos="30000">
                <a:schemeClr val="accent1">
                  <a:lumMod val="5000"/>
                  <a:lumOff val="95000"/>
                  <a:alpha val="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advTm="2000"/>
    </mc:Choice>
    <mc:Fallback>
      <p:transition spd="slow" advClick="0"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5" name="图片 3"/>
          <p:cNvPicPr/>
          <p:nvPr userDrawn="1"/>
        </p:nvPicPr>
        <p:blipFill>
          <a:blip r:embed="rId2" cstate="print"/>
          <a:srcRect/>
          <a:stretch>
            <a:fillRect/>
          </a:stretch>
        </p:blipFill>
        <p:spPr bwMode="auto">
          <a:xfrm>
            <a:off x="576035" y="743091"/>
            <a:ext cx="11046283" cy="48692"/>
          </a:xfrm>
          <a:prstGeom prst="rect">
            <a:avLst/>
          </a:prstGeom>
          <a:noFill/>
          <a:ln w="9525">
            <a:noFill/>
            <a:miter lim="800000"/>
            <a:headEnd/>
            <a:tailEnd/>
          </a:ln>
        </p:spPr>
      </p:pic>
      <p:sp>
        <p:nvSpPr>
          <p:cNvPr id="10" name="文本占位符 22"/>
          <p:cNvSpPr>
            <a:spLocks noGrp="1"/>
          </p:cNvSpPr>
          <p:nvPr>
            <p:ph type="body" sz="quarter" idx="10"/>
          </p:nvPr>
        </p:nvSpPr>
        <p:spPr>
          <a:xfrm>
            <a:off x="576034" y="164806"/>
            <a:ext cx="8596957" cy="576894"/>
          </a:xfrm>
          <a:prstGeom prst="rect">
            <a:avLst/>
          </a:prstGeom>
        </p:spPr>
        <p:txBody>
          <a:bodyPr anchor="ctr" anchorCtr="0"/>
          <a:lstStyle>
            <a:lvl1pPr marL="0" indent="0" algn="l">
              <a:buNone/>
              <a:defRPr sz="2400" b="1">
                <a:solidFill>
                  <a:srgbClr val="2E5596"/>
                </a:solidFill>
              </a:defRPr>
            </a:lvl1pPr>
          </a:lstStyle>
          <a:p>
            <a:pPr lvl="0"/>
            <a:r>
              <a:rPr lang="zh-CN" altLang="en-US" dirty="0"/>
              <a:t>单击此处编辑母版文本样式</a:t>
            </a:r>
            <a:endParaRPr lang="zh-CN" altLang="en-US" dirty="0"/>
          </a:p>
        </p:txBody>
      </p:sp>
      <p:sp>
        <p:nvSpPr>
          <p:cNvPr id="12" name="内容占位符 2"/>
          <p:cNvSpPr>
            <a:spLocks noGrp="1"/>
          </p:cNvSpPr>
          <p:nvPr>
            <p:ph idx="1"/>
          </p:nvPr>
        </p:nvSpPr>
        <p:spPr>
          <a:xfrm>
            <a:off x="609918" y="1052931"/>
            <a:ext cx="4816833" cy="5401600"/>
          </a:xfrm>
          <a:prstGeom prst="rect">
            <a:avLst/>
          </a:prstGeom>
        </p:spPr>
        <p:txBody>
          <a:bodyPr/>
          <a:lstStyle>
            <a:lvl1pPr>
              <a:defRPr sz="2000"/>
            </a:lvl1pPr>
            <a:lvl2pPr>
              <a:defRPr sz="1800"/>
            </a:lvl2pPr>
            <a:lvl3pPr>
              <a:defRPr sz="1600"/>
            </a:lvl3pPr>
            <a:lvl4pPr>
              <a:defRPr sz="1400"/>
            </a:lvl4pPr>
            <a:lvl5pPr>
              <a:defRPr sz="14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 name="灯片编号占位符 2"/>
          <p:cNvSpPr>
            <a:spLocks noGrp="1"/>
          </p:cNvSpPr>
          <p:nvPr>
            <p:ph type="sldNum" sz="quarter" idx="4"/>
          </p:nvPr>
        </p:nvSpPr>
        <p:spPr>
          <a:xfrm>
            <a:off x="9453722" y="6454532"/>
            <a:ext cx="2744628" cy="366251"/>
          </a:xfrm>
          <a:prstGeom prst="rect">
            <a:avLst/>
          </a:prstGeom>
        </p:spPr>
        <p:txBody>
          <a:bodyPr vert="horz" lIns="91440" tIns="45720" rIns="91440" bIns="45720" rtlCol="0" anchor="ctr"/>
          <a:lstStyle>
            <a:lvl1pPr algn="r">
              <a:defRPr sz="1200">
                <a:solidFill>
                  <a:schemeClr val="tx1"/>
                </a:solidFill>
              </a:defRPr>
            </a:lvl1pPr>
          </a:lstStyle>
          <a:p>
            <a:fld id="{538494F0-8A2C-473C-87A9-19C183DB0B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2000">
        <p14:prism/>
      </p:transition>
    </mc:Choice>
    <mc:Fallback>
      <p:transition spd="slow" advClick="0"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 y="0"/>
            <a:ext cx="12197681" cy="6859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2000">
        <p14:prism/>
      </p:transition>
    </mc:Choice>
    <mc:Fallback>
      <p:transition spd="slow" advClick="0"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与正文">
    <p:bg>
      <p:bgPr>
        <a:solidFill>
          <a:schemeClr val="accent1">
            <a:lumMod val="7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637" y="6357527"/>
            <a:ext cx="2744629" cy="365193"/>
          </a:xfrm>
        </p:spPr>
        <p:txBody>
          <a:bodyPr/>
          <a:lstStyle/>
          <a:p>
            <a:fld id="{08038BC5-6867-479C-BF5B-03208C4C5277}" type="datetimeFigureOut">
              <a:rPr lang="zh-CN" altLang="en-US" smtClean="0"/>
            </a:fld>
            <a:endParaRPr lang="zh-CN" altLang="en-US"/>
          </a:p>
        </p:txBody>
      </p:sp>
      <p:sp>
        <p:nvSpPr>
          <p:cNvPr id="5" name="页脚占位符 4"/>
          <p:cNvSpPr>
            <a:spLocks noGrp="1"/>
          </p:cNvSpPr>
          <p:nvPr>
            <p:ph type="ftr" sz="quarter" idx="11"/>
          </p:nvPr>
        </p:nvSpPr>
        <p:spPr>
          <a:xfrm>
            <a:off x="4040703" y="6357527"/>
            <a:ext cx="4116943" cy="365193"/>
          </a:xfrm>
        </p:spPr>
        <p:txBody>
          <a:bodyPr/>
          <a:lstStyle/>
          <a:p>
            <a:endParaRPr lang="zh-CN" altLang="en-US"/>
          </a:p>
        </p:txBody>
      </p:sp>
      <p:sp>
        <p:nvSpPr>
          <p:cNvPr id="6" name="灯片编号占位符 5"/>
          <p:cNvSpPr>
            <a:spLocks noGrp="1"/>
          </p:cNvSpPr>
          <p:nvPr>
            <p:ph type="sldNum" sz="quarter" idx="12"/>
          </p:nvPr>
        </p:nvSpPr>
        <p:spPr>
          <a:xfrm>
            <a:off x="8615085" y="6357527"/>
            <a:ext cx="2744629" cy="365193"/>
          </a:xfrm>
        </p:spPr>
        <p:txBody>
          <a:bodyPr/>
          <a:lstStyle/>
          <a:p>
            <a:fld id="{69D55C41-0F9D-4697-9AE9-E9B3A6ABBF37}" type="slidenum">
              <a:rPr lang="zh-CN" altLang="en-US" smtClean="0"/>
            </a:fld>
            <a:endParaRPr lang="zh-CN" altLang="en-US"/>
          </a:p>
        </p:txBody>
      </p:sp>
      <p:sp>
        <p:nvSpPr>
          <p:cNvPr id="7" name="矩形 6"/>
          <p:cNvSpPr/>
          <p:nvPr userDrawn="1"/>
        </p:nvSpPr>
        <p:spPr>
          <a:xfrm>
            <a:off x="9512" y="-27389"/>
            <a:ext cx="12198350" cy="6859270"/>
          </a:xfrm>
          <a:prstGeom prst="rect">
            <a:avLst/>
          </a:prstGeom>
          <a:solidFill>
            <a:schemeClr val="bg1"/>
          </a:solidFill>
          <a:ln>
            <a:noFill/>
          </a:ln>
          <a:effectLst>
            <a:outerShdw blurRad="762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endParaRPr>
          </a:p>
        </p:txBody>
      </p:sp>
      <p:sp>
        <p:nvSpPr>
          <p:cNvPr id="12" name="矩形 11"/>
          <p:cNvSpPr/>
          <p:nvPr userDrawn="1"/>
        </p:nvSpPr>
        <p:spPr>
          <a:xfrm>
            <a:off x="0" y="6166446"/>
            <a:ext cx="12223043" cy="764846"/>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7409831" y="6469540"/>
            <a:ext cx="4322730" cy="306705"/>
          </a:xfrm>
          <a:prstGeom prst="rect">
            <a:avLst/>
          </a:prstGeom>
          <a:noFill/>
        </p:spPr>
        <p:txBody>
          <a:bodyPr wrap="square" rtlCol="0">
            <a:spAutoFit/>
          </a:bodyPr>
          <a:lstStyle/>
          <a:p>
            <a:pPr algn="r"/>
            <a:r>
              <a:rPr lang="zh-CN" altLang="en-US" sz="1400" dirty="0">
                <a:solidFill>
                  <a:schemeClr val="bg1"/>
                </a:solidFill>
                <a:latin typeface="+mj-ea"/>
                <a:ea typeface="+mj-ea"/>
              </a:rPr>
              <a:t>国家医疗保障信息业务编码标准</a:t>
            </a:r>
            <a:endParaRPr lang="zh-CN" altLang="en-US" sz="1400" dirty="0">
              <a:solidFill>
                <a:schemeClr val="bg1"/>
              </a:solidFill>
              <a:latin typeface="+mj-ea"/>
              <a:ea typeface="+mj-ea"/>
            </a:endParaRPr>
          </a:p>
        </p:txBody>
      </p:sp>
      <p:sp>
        <p:nvSpPr>
          <p:cNvPr id="3" name="内容占位符 2"/>
          <p:cNvSpPr>
            <a:spLocks noGrp="1"/>
          </p:cNvSpPr>
          <p:nvPr>
            <p:ph sz="quarter" idx="13"/>
          </p:nvPr>
        </p:nvSpPr>
        <p:spPr>
          <a:xfrm>
            <a:off x="767808" y="1124952"/>
            <a:ext cx="10806826" cy="4959598"/>
          </a:xfrm>
          <a:prstGeom prst="rect">
            <a:avLst/>
          </a:prstGeom>
        </p:spPr>
        <p:txBody>
          <a:bodyPr/>
          <a:lstStyle>
            <a:lvl1pPr marL="0" indent="457200">
              <a:lnSpc>
                <a:spcPct val="150000"/>
              </a:lnSpc>
              <a:spcBef>
                <a:spcPts val="0"/>
              </a:spcBef>
              <a:buNone/>
              <a:defRPr>
                <a:solidFill>
                  <a:schemeClr val="accent1">
                    <a:lumMod val="75000"/>
                  </a:schemeClr>
                </a:solidFill>
                <a:latin typeface="微软雅黑 Light" panose="020B0502040204020203" pitchFamily="34" charset="-122"/>
                <a:ea typeface="微软雅黑 Light" panose="020B0502040204020203" pitchFamily="34" charset="-122"/>
              </a:defRPr>
            </a:lvl1pPr>
          </a:lstStyle>
          <a:p>
            <a:pPr lvl="0"/>
            <a:r>
              <a:rPr kumimoji="1" lang="zh-CN" altLang="en-US" dirty="0"/>
              <a:t>单击此处编辑母版文本样式</a:t>
            </a:r>
            <a:endParaRPr kumimoji="1" lang="zh-CN" altLang="en-US" dirty="0"/>
          </a:p>
        </p:txBody>
      </p:sp>
      <p:pic>
        <p:nvPicPr>
          <p:cNvPr id="9" name="图片 8"/>
          <p:cNvPicPr>
            <a:picLocks noChangeAspect="1"/>
          </p:cNvPicPr>
          <p:nvPr userDrawn="1"/>
        </p:nvPicPr>
        <p:blipFill rotWithShape="1">
          <a:blip r:embed="rId2"/>
          <a:srcRect l="-1" t="1" r="19505" b="45156"/>
          <a:stretch>
            <a:fillRect/>
          </a:stretch>
        </p:blipFill>
        <p:spPr>
          <a:xfrm>
            <a:off x="7409831" y="3552892"/>
            <a:ext cx="4492619" cy="3003031"/>
          </a:xfrm>
          <a:prstGeom prst="rect">
            <a:avLst/>
          </a:prstGeom>
        </p:spPr>
      </p:pic>
      <p:sp>
        <p:nvSpPr>
          <p:cNvPr id="16" name="矩形 15"/>
          <p:cNvSpPr/>
          <p:nvPr userDrawn="1"/>
        </p:nvSpPr>
        <p:spPr>
          <a:xfrm>
            <a:off x="152479" y="412826"/>
            <a:ext cx="495558" cy="301681"/>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cs typeface="+mn-ea"/>
              <a:sym typeface="+mn-lt"/>
            </a:endParaRPr>
          </a:p>
        </p:txBody>
      </p:sp>
      <p:sp>
        <p:nvSpPr>
          <p:cNvPr id="17" name="矩形 16"/>
          <p:cNvSpPr/>
          <p:nvPr userDrawn="1"/>
        </p:nvSpPr>
        <p:spPr>
          <a:xfrm>
            <a:off x="682981" y="412826"/>
            <a:ext cx="88946" cy="301681"/>
          </a:xfrm>
          <a:prstGeom prst="rect">
            <a:avLst/>
          </a:prstGeom>
          <a:solidFill>
            <a:srgbClr val="6E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cs typeface="+mn-ea"/>
              <a:sym typeface="+mn-lt"/>
            </a:endParaRPr>
          </a:p>
        </p:txBody>
      </p:sp>
      <p:sp>
        <p:nvSpPr>
          <p:cNvPr id="18" name="标题 13"/>
          <p:cNvSpPr>
            <a:spLocks noGrp="1"/>
          </p:cNvSpPr>
          <p:nvPr>
            <p:ph type="title"/>
          </p:nvPr>
        </p:nvSpPr>
        <p:spPr>
          <a:xfrm>
            <a:off x="758166" y="309460"/>
            <a:ext cx="11108806" cy="576171"/>
          </a:xfrm>
          <a:prstGeom prst="rect">
            <a:avLst/>
          </a:prstGeom>
        </p:spPr>
        <p:txBody>
          <a:bodyPr/>
          <a:lstStyle>
            <a:lvl1pPr>
              <a:lnSpc>
                <a:spcPct val="100000"/>
              </a:lnSpc>
              <a:defRPr sz="2800" b="1">
                <a:solidFill>
                  <a:schemeClr val="tx2"/>
                </a:solidFill>
                <a:latin typeface="+mj-lt"/>
                <a:ea typeface="+mj-ea"/>
              </a:defRPr>
            </a:lvl1pPr>
          </a:lstStyle>
          <a:p>
            <a:r>
              <a:rPr kumimoji="1" lang="zh-CN" altLang="en-US" dirty="0"/>
              <a:t>单击此处编辑母版标题样式</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pic>
        <p:nvPicPr>
          <p:cNvPr id="5" name="图片 4" descr="模糊的照片&#10;&#10;描述已自动生成"/>
          <p:cNvPicPr>
            <a:picLocks noChangeAspect="1"/>
          </p:cNvPicPr>
          <p:nvPr userDrawn="1"/>
        </p:nvPicPr>
        <p:blipFill>
          <a:blip r:embed="rId2"/>
          <a:stretch>
            <a:fillRect/>
          </a:stretch>
        </p:blipFill>
        <p:spPr>
          <a:xfrm>
            <a:off x="0" y="0"/>
            <a:ext cx="12198350" cy="6859270"/>
          </a:xfrm>
          <a:prstGeom prst="rect">
            <a:avLst/>
          </a:prstGeom>
        </p:spPr>
      </p:pic>
      <p:sp>
        <p:nvSpPr>
          <p:cNvPr id="7" name="文本占位符 10"/>
          <p:cNvSpPr>
            <a:spLocks noGrp="1"/>
          </p:cNvSpPr>
          <p:nvPr>
            <p:ph type="body" sz="quarter" idx="10"/>
          </p:nvPr>
        </p:nvSpPr>
        <p:spPr>
          <a:xfrm>
            <a:off x="1060044" y="485395"/>
            <a:ext cx="8957272" cy="387867"/>
          </a:xfrm>
          <a:prstGeom prst="rect">
            <a:avLst/>
          </a:prstGeom>
        </p:spPr>
        <p:txBody>
          <a:bodyPr lIns="0" tIns="0" rIns="0" bIns="0" anchor="b"/>
          <a:lstStyle>
            <a:lvl1pPr marL="0" indent="0">
              <a:buNone/>
              <a:defRPr lang="zh-CN" altLang="en-US" sz="2000" kern="100" dirty="0">
                <a:solidFill>
                  <a:schemeClr val="bg2">
                    <a:lumMod val="25000"/>
                  </a:schemeClr>
                </a:solidFill>
                <a:effectLst/>
                <a:latin typeface="+mj-ea"/>
                <a:ea typeface="+mj-ea"/>
                <a:cs typeface="Arial" panose="020B0604020202020204" pitchFamily="34" charset="0"/>
              </a:defRPr>
            </a:lvl1pPr>
          </a:lstStyle>
          <a:p>
            <a:pPr lvl="0"/>
            <a:r>
              <a:rPr lang="zh-CN" altLang="en-US" dirty="0"/>
              <a:t>单击此处编辑母版文本样式</a:t>
            </a:r>
            <a:endParaRPr lang="zh-CN" altLang="en-US" dirty="0"/>
          </a:p>
        </p:txBody>
      </p:sp>
      <p:sp>
        <p:nvSpPr>
          <p:cNvPr id="9" name="任意多边形: 形状 8"/>
          <p:cNvSpPr/>
          <p:nvPr userDrawn="1"/>
        </p:nvSpPr>
        <p:spPr>
          <a:xfrm>
            <a:off x="10669148" y="567946"/>
            <a:ext cx="860382" cy="274460"/>
          </a:xfrm>
          <a:custGeom>
            <a:avLst/>
            <a:gdLst>
              <a:gd name="connsiteX0" fmla="*/ 293105 w 1140551"/>
              <a:gd name="connsiteY0" fmla="*/ 293141 h 363955"/>
              <a:gd name="connsiteX1" fmla="*/ 306173 w 1140551"/>
              <a:gd name="connsiteY1" fmla="*/ 299022 h 363955"/>
              <a:gd name="connsiteX2" fmla="*/ 310808 w 1140551"/>
              <a:gd name="connsiteY2" fmla="*/ 315033 h 363955"/>
              <a:gd name="connsiteX3" fmla="*/ 306041 w 1140551"/>
              <a:gd name="connsiteY3" fmla="*/ 330499 h 363955"/>
              <a:gd name="connsiteX4" fmla="*/ 292709 w 1140551"/>
              <a:gd name="connsiteY4" fmla="*/ 336255 h 363955"/>
              <a:gd name="connsiteX5" fmla="*/ 279508 w 1140551"/>
              <a:gd name="connsiteY5" fmla="*/ 330248 h 363955"/>
              <a:gd name="connsiteX6" fmla="*/ 274697 w 1140551"/>
              <a:gd name="connsiteY6" fmla="*/ 314782 h 363955"/>
              <a:gd name="connsiteX7" fmla="*/ 279619 w 1140551"/>
              <a:gd name="connsiteY7" fmla="*/ 299169 h 363955"/>
              <a:gd name="connsiteX8" fmla="*/ 293105 w 1140551"/>
              <a:gd name="connsiteY8" fmla="*/ 293141 h 363955"/>
              <a:gd name="connsiteX9" fmla="*/ 685848 w 1140551"/>
              <a:gd name="connsiteY9" fmla="*/ 291551 h 363955"/>
              <a:gd name="connsiteX10" fmla="*/ 695515 w 1140551"/>
              <a:gd name="connsiteY10" fmla="*/ 314740 h 363955"/>
              <a:gd name="connsiteX11" fmla="*/ 685582 w 1140551"/>
              <a:gd name="connsiteY11" fmla="*/ 337845 h 363955"/>
              <a:gd name="connsiteX12" fmla="*/ 675473 w 1140551"/>
              <a:gd name="connsiteY12" fmla="*/ 315410 h 363955"/>
              <a:gd name="connsiteX13" fmla="*/ 685848 w 1140551"/>
              <a:gd name="connsiteY13" fmla="*/ 291551 h 363955"/>
              <a:gd name="connsiteX14" fmla="*/ 605480 w 1140551"/>
              <a:gd name="connsiteY14" fmla="*/ 291551 h 363955"/>
              <a:gd name="connsiteX15" fmla="*/ 615148 w 1140551"/>
              <a:gd name="connsiteY15" fmla="*/ 314740 h 363955"/>
              <a:gd name="connsiteX16" fmla="*/ 605215 w 1140551"/>
              <a:gd name="connsiteY16" fmla="*/ 337845 h 363955"/>
              <a:gd name="connsiteX17" fmla="*/ 595105 w 1140551"/>
              <a:gd name="connsiteY17" fmla="*/ 315410 h 363955"/>
              <a:gd name="connsiteX18" fmla="*/ 605480 w 1140551"/>
              <a:gd name="connsiteY18" fmla="*/ 291551 h 363955"/>
              <a:gd name="connsiteX19" fmla="*/ 983300 w 1140551"/>
              <a:gd name="connsiteY19" fmla="*/ 282258 h 363955"/>
              <a:gd name="connsiteX20" fmla="*/ 983300 w 1140551"/>
              <a:gd name="connsiteY20" fmla="*/ 293392 h 363955"/>
              <a:gd name="connsiteX21" fmla="*/ 1015924 w 1140551"/>
              <a:gd name="connsiteY21" fmla="*/ 293392 h 363955"/>
              <a:gd name="connsiteX22" fmla="*/ 1000494 w 1140551"/>
              <a:gd name="connsiteY22" fmla="*/ 321416 h 363955"/>
              <a:gd name="connsiteX23" fmla="*/ 992703 w 1140551"/>
              <a:gd name="connsiteY23" fmla="*/ 347096 h 363955"/>
              <a:gd name="connsiteX24" fmla="*/ 1008022 w 1140551"/>
              <a:gd name="connsiteY24" fmla="*/ 347096 h 363955"/>
              <a:gd name="connsiteX25" fmla="*/ 1011951 w 1140551"/>
              <a:gd name="connsiteY25" fmla="*/ 330018 h 363955"/>
              <a:gd name="connsiteX26" fmla="*/ 1018595 w 1140551"/>
              <a:gd name="connsiteY26" fmla="*/ 313233 h 363955"/>
              <a:gd name="connsiteX27" fmla="*/ 1030978 w 1140551"/>
              <a:gd name="connsiteY27" fmla="*/ 290504 h 363955"/>
              <a:gd name="connsiteX28" fmla="*/ 1030978 w 1140551"/>
              <a:gd name="connsiteY28" fmla="*/ 282258 h 363955"/>
              <a:gd name="connsiteX29" fmla="*/ 902933 w 1140551"/>
              <a:gd name="connsiteY29" fmla="*/ 282258 h 363955"/>
              <a:gd name="connsiteX30" fmla="*/ 902933 w 1140551"/>
              <a:gd name="connsiteY30" fmla="*/ 293392 h 363955"/>
              <a:gd name="connsiteX31" fmla="*/ 935557 w 1140551"/>
              <a:gd name="connsiteY31" fmla="*/ 293392 h 363955"/>
              <a:gd name="connsiteX32" fmla="*/ 920127 w 1140551"/>
              <a:gd name="connsiteY32" fmla="*/ 321416 h 363955"/>
              <a:gd name="connsiteX33" fmla="*/ 912336 w 1140551"/>
              <a:gd name="connsiteY33" fmla="*/ 347096 h 363955"/>
              <a:gd name="connsiteX34" fmla="*/ 927655 w 1140551"/>
              <a:gd name="connsiteY34" fmla="*/ 347096 h 363955"/>
              <a:gd name="connsiteX35" fmla="*/ 931584 w 1140551"/>
              <a:gd name="connsiteY35" fmla="*/ 330018 h 363955"/>
              <a:gd name="connsiteX36" fmla="*/ 938228 w 1140551"/>
              <a:gd name="connsiteY36" fmla="*/ 313233 h 363955"/>
              <a:gd name="connsiteX37" fmla="*/ 950611 w 1140551"/>
              <a:gd name="connsiteY37" fmla="*/ 290504 h 363955"/>
              <a:gd name="connsiteX38" fmla="*/ 950611 w 1140551"/>
              <a:gd name="connsiteY38" fmla="*/ 282258 h 363955"/>
              <a:gd name="connsiteX39" fmla="*/ 822566 w 1140551"/>
              <a:gd name="connsiteY39" fmla="*/ 282258 h 363955"/>
              <a:gd name="connsiteX40" fmla="*/ 822566 w 1140551"/>
              <a:gd name="connsiteY40" fmla="*/ 293392 h 363955"/>
              <a:gd name="connsiteX41" fmla="*/ 855190 w 1140551"/>
              <a:gd name="connsiteY41" fmla="*/ 293392 h 363955"/>
              <a:gd name="connsiteX42" fmla="*/ 839760 w 1140551"/>
              <a:gd name="connsiteY42" fmla="*/ 321416 h 363955"/>
              <a:gd name="connsiteX43" fmla="*/ 831969 w 1140551"/>
              <a:gd name="connsiteY43" fmla="*/ 347096 h 363955"/>
              <a:gd name="connsiteX44" fmla="*/ 847287 w 1140551"/>
              <a:gd name="connsiteY44" fmla="*/ 347096 h 363955"/>
              <a:gd name="connsiteX45" fmla="*/ 851217 w 1140551"/>
              <a:gd name="connsiteY45" fmla="*/ 330018 h 363955"/>
              <a:gd name="connsiteX46" fmla="*/ 857861 w 1140551"/>
              <a:gd name="connsiteY46" fmla="*/ 313233 h 363955"/>
              <a:gd name="connsiteX47" fmla="*/ 870244 w 1140551"/>
              <a:gd name="connsiteY47" fmla="*/ 290504 h 363955"/>
              <a:gd name="connsiteX48" fmla="*/ 870244 w 1140551"/>
              <a:gd name="connsiteY48" fmla="*/ 282258 h 363955"/>
              <a:gd name="connsiteX49" fmla="*/ 434440 w 1140551"/>
              <a:gd name="connsiteY49" fmla="*/ 282258 h 363955"/>
              <a:gd name="connsiteX50" fmla="*/ 434440 w 1140551"/>
              <a:gd name="connsiteY50" fmla="*/ 347096 h 363955"/>
              <a:gd name="connsiteX51" fmla="*/ 449008 w 1140551"/>
              <a:gd name="connsiteY51" fmla="*/ 347096 h 363955"/>
              <a:gd name="connsiteX52" fmla="*/ 449008 w 1140551"/>
              <a:gd name="connsiteY52" fmla="*/ 315368 h 363955"/>
              <a:gd name="connsiteX53" fmla="*/ 449229 w 1140551"/>
              <a:gd name="connsiteY53" fmla="*/ 315368 h 363955"/>
              <a:gd name="connsiteX54" fmla="*/ 451039 w 1140551"/>
              <a:gd name="connsiteY54" fmla="*/ 318758 h 363955"/>
              <a:gd name="connsiteX55" fmla="*/ 471744 w 1140551"/>
              <a:gd name="connsiteY55" fmla="*/ 347096 h 363955"/>
              <a:gd name="connsiteX56" fmla="*/ 490198 w 1140551"/>
              <a:gd name="connsiteY56" fmla="*/ 347096 h 363955"/>
              <a:gd name="connsiteX57" fmla="*/ 463709 w 1140551"/>
              <a:gd name="connsiteY57" fmla="*/ 313191 h 363955"/>
              <a:gd name="connsiteX58" fmla="*/ 488167 w 1140551"/>
              <a:gd name="connsiteY58" fmla="*/ 282258 h 363955"/>
              <a:gd name="connsiteX59" fmla="*/ 470773 w 1140551"/>
              <a:gd name="connsiteY59" fmla="*/ 282258 h 363955"/>
              <a:gd name="connsiteX60" fmla="*/ 451171 w 1140551"/>
              <a:gd name="connsiteY60" fmla="*/ 309424 h 363955"/>
              <a:gd name="connsiteX61" fmla="*/ 449229 w 1140551"/>
              <a:gd name="connsiteY61" fmla="*/ 312898 h 363955"/>
              <a:gd name="connsiteX62" fmla="*/ 449008 w 1140551"/>
              <a:gd name="connsiteY62" fmla="*/ 312898 h 363955"/>
              <a:gd name="connsiteX63" fmla="*/ 449008 w 1140551"/>
              <a:gd name="connsiteY63" fmla="*/ 282258 h 363955"/>
              <a:gd name="connsiteX64" fmla="*/ 176892 w 1140551"/>
              <a:gd name="connsiteY64" fmla="*/ 282258 h 363955"/>
              <a:gd name="connsiteX65" fmla="*/ 176892 w 1140551"/>
              <a:gd name="connsiteY65" fmla="*/ 293560 h 363955"/>
              <a:gd name="connsiteX66" fmla="*/ 196360 w 1140551"/>
              <a:gd name="connsiteY66" fmla="*/ 293560 h 363955"/>
              <a:gd name="connsiteX67" fmla="*/ 196360 w 1140551"/>
              <a:gd name="connsiteY67" fmla="*/ 347096 h 363955"/>
              <a:gd name="connsiteX68" fmla="*/ 210973 w 1140551"/>
              <a:gd name="connsiteY68" fmla="*/ 347096 h 363955"/>
              <a:gd name="connsiteX69" fmla="*/ 210973 w 1140551"/>
              <a:gd name="connsiteY69" fmla="*/ 293560 h 363955"/>
              <a:gd name="connsiteX70" fmla="*/ 230486 w 1140551"/>
              <a:gd name="connsiteY70" fmla="*/ 293560 h 363955"/>
              <a:gd name="connsiteX71" fmla="*/ 230486 w 1140551"/>
              <a:gd name="connsiteY71" fmla="*/ 282258 h 363955"/>
              <a:gd name="connsiteX72" fmla="*/ 765861 w 1140551"/>
              <a:gd name="connsiteY72" fmla="*/ 281170 h 363955"/>
              <a:gd name="connsiteX73" fmla="*/ 745731 w 1140551"/>
              <a:gd name="connsiteY73" fmla="*/ 286653 h 363955"/>
              <a:gd name="connsiteX74" fmla="*/ 745731 w 1140551"/>
              <a:gd name="connsiteY74" fmla="*/ 298708 h 363955"/>
              <a:gd name="connsiteX75" fmla="*/ 762594 w 1140551"/>
              <a:gd name="connsiteY75" fmla="*/ 292011 h 363955"/>
              <a:gd name="connsiteX76" fmla="*/ 772660 w 1140551"/>
              <a:gd name="connsiteY76" fmla="*/ 300759 h 363955"/>
              <a:gd name="connsiteX77" fmla="*/ 770011 w 1140551"/>
              <a:gd name="connsiteY77" fmla="*/ 308440 h 363955"/>
              <a:gd name="connsiteX78" fmla="*/ 760740 w 1140551"/>
              <a:gd name="connsiteY78" fmla="*/ 316749 h 363955"/>
              <a:gd name="connsiteX79" fmla="*/ 750057 w 1140551"/>
              <a:gd name="connsiteY79" fmla="*/ 325225 h 363955"/>
              <a:gd name="connsiteX80" fmla="*/ 744649 w 1140551"/>
              <a:gd name="connsiteY80" fmla="*/ 333032 h 363955"/>
              <a:gd name="connsiteX81" fmla="*/ 742684 w 1140551"/>
              <a:gd name="connsiteY81" fmla="*/ 342282 h 363955"/>
              <a:gd name="connsiteX82" fmla="*/ 742684 w 1140551"/>
              <a:gd name="connsiteY82" fmla="*/ 347096 h 363955"/>
              <a:gd name="connsiteX83" fmla="*/ 788155 w 1140551"/>
              <a:gd name="connsiteY83" fmla="*/ 347096 h 363955"/>
              <a:gd name="connsiteX84" fmla="*/ 788155 w 1140551"/>
              <a:gd name="connsiteY84" fmla="*/ 335836 h 363955"/>
              <a:gd name="connsiteX85" fmla="*/ 759150 w 1140551"/>
              <a:gd name="connsiteY85" fmla="*/ 335836 h 363955"/>
              <a:gd name="connsiteX86" fmla="*/ 761535 w 1140551"/>
              <a:gd name="connsiteY86" fmla="*/ 331399 h 363955"/>
              <a:gd name="connsiteX87" fmla="*/ 770850 w 1140551"/>
              <a:gd name="connsiteY87" fmla="*/ 324158 h 363955"/>
              <a:gd name="connsiteX88" fmla="*/ 781313 w 1140551"/>
              <a:gd name="connsiteY88" fmla="*/ 315912 h 363955"/>
              <a:gd name="connsiteX89" fmla="*/ 786301 w 1140551"/>
              <a:gd name="connsiteY89" fmla="*/ 308566 h 363955"/>
              <a:gd name="connsiteX90" fmla="*/ 788022 w 1140551"/>
              <a:gd name="connsiteY90" fmla="*/ 299797 h 363955"/>
              <a:gd name="connsiteX91" fmla="*/ 782063 w 1140551"/>
              <a:gd name="connsiteY91" fmla="*/ 286130 h 363955"/>
              <a:gd name="connsiteX92" fmla="*/ 765861 w 1140551"/>
              <a:gd name="connsiteY92" fmla="*/ 281170 h 363955"/>
              <a:gd name="connsiteX93" fmla="*/ 686466 w 1140551"/>
              <a:gd name="connsiteY93" fmla="*/ 281170 h 363955"/>
              <a:gd name="connsiteX94" fmla="*/ 667570 w 1140551"/>
              <a:gd name="connsiteY94" fmla="*/ 290044 h 363955"/>
              <a:gd name="connsiteX95" fmla="*/ 661036 w 1140551"/>
              <a:gd name="connsiteY95" fmla="*/ 315744 h 363955"/>
              <a:gd name="connsiteX96" fmla="*/ 685141 w 1140551"/>
              <a:gd name="connsiteY96" fmla="*/ 348226 h 363955"/>
              <a:gd name="connsiteX97" fmla="*/ 703638 w 1140551"/>
              <a:gd name="connsiteY97" fmla="*/ 339373 h 363955"/>
              <a:gd name="connsiteX98" fmla="*/ 710040 w 1140551"/>
              <a:gd name="connsiteY98" fmla="*/ 314238 h 363955"/>
              <a:gd name="connsiteX99" fmla="*/ 686466 w 1140551"/>
              <a:gd name="connsiteY99" fmla="*/ 281170 h 363955"/>
              <a:gd name="connsiteX100" fmla="*/ 606099 w 1140551"/>
              <a:gd name="connsiteY100" fmla="*/ 281170 h 363955"/>
              <a:gd name="connsiteX101" fmla="*/ 587203 w 1140551"/>
              <a:gd name="connsiteY101" fmla="*/ 290044 h 363955"/>
              <a:gd name="connsiteX102" fmla="*/ 580669 w 1140551"/>
              <a:gd name="connsiteY102" fmla="*/ 315744 h 363955"/>
              <a:gd name="connsiteX103" fmla="*/ 604774 w 1140551"/>
              <a:gd name="connsiteY103" fmla="*/ 348226 h 363955"/>
              <a:gd name="connsiteX104" fmla="*/ 623271 w 1140551"/>
              <a:gd name="connsiteY104" fmla="*/ 339373 h 363955"/>
              <a:gd name="connsiteX105" fmla="*/ 629673 w 1140551"/>
              <a:gd name="connsiteY105" fmla="*/ 314238 h 363955"/>
              <a:gd name="connsiteX106" fmla="*/ 606099 w 1140551"/>
              <a:gd name="connsiteY106" fmla="*/ 281170 h 363955"/>
              <a:gd name="connsiteX107" fmla="*/ 386079 w 1140551"/>
              <a:gd name="connsiteY107" fmla="*/ 281170 h 363955"/>
              <a:gd name="connsiteX108" fmla="*/ 359922 w 1140551"/>
              <a:gd name="connsiteY108" fmla="*/ 290944 h 363955"/>
              <a:gd name="connsiteX109" fmla="*/ 349791 w 1140551"/>
              <a:gd name="connsiteY109" fmla="*/ 316079 h 363955"/>
              <a:gd name="connsiteX110" fmla="*/ 358863 w 1140551"/>
              <a:gd name="connsiteY110" fmla="*/ 339457 h 363955"/>
              <a:gd name="connsiteX111" fmla="*/ 383387 w 1140551"/>
              <a:gd name="connsiteY111" fmla="*/ 348226 h 363955"/>
              <a:gd name="connsiteX112" fmla="*/ 402855 w 1140551"/>
              <a:gd name="connsiteY112" fmla="*/ 344752 h 363955"/>
              <a:gd name="connsiteX113" fmla="*/ 402855 w 1140551"/>
              <a:gd name="connsiteY113" fmla="*/ 332069 h 363955"/>
              <a:gd name="connsiteX114" fmla="*/ 386212 w 1140551"/>
              <a:gd name="connsiteY114" fmla="*/ 336255 h 363955"/>
              <a:gd name="connsiteX115" fmla="*/ 370804 w 1140551"/>
              <a:gd name="connsiteY115" fmla="*/ 330437 h 363955"/>
              <a:gd name="connsiteX116" fmla="*/ 365110 w 1140551"/>
              <a:gd name="connsiteY116" fmla="*/ 315075 h 363955"/>
              <a:gd name="connsiteX117" fmla="*/ 371113 w 1140551"/>
              <a:gd name="connsiteY117" fmla="*/ 299211 h 363955"/>
              <a:gd name="connsiteX118" fmla="*/ 387139 w 1140551"/>
              <a:gd name="connsiteY118" fmla="*/ 293141 h 363955"/>
              <a:gd name="connsiteX119" fmla="*/ 402855 w 1140551"/>
              <a:gd name="connsiteY119" fmla="*/ 296992 h 363955"/>
              <a:gd name="connsiteX120" fmla="*/ 402855 w 1140551"/>
              <a:gd name="connsiteY120" fmla="*/ 283639 h 363955"/>
              <a:gd name="connsiteX121" fmla="*/ 386079 w 1140551"/>
              <a:gd name="connsiteY121" fmla="*/ 281170 h 363955"/>
              <a:gd name="connsiteX122" fmla="*/ 293547 w 1140551"/>
              <a:gd name="connsiteY122" fmla="*/ 281170 h 363955"/>
              <a:gd name="connsiteX123" fmla="*/ 268759 w 1140551"/>
              <a:gd name="connsiteY123" fmla="*/ 290734 h 363955"/>
              <a:gd name="connsiteX124" fmla="*/ 259378 w 1140551"/>
              <a:gd name="connsiteY124" fmla="*/ 315535 h 363955"/>
              <a:gd name="connsiteX125" fmla="*/ 268560 w 1140551"/>
              <a:gd name="connsiteY125" fmla="*/ 339080 h 363955"/>
              <a:gd name="connsiteX126" fmla="*/ 292443 w 1140551"/>
              <a:gd name="connsiteY126" fmla="*/ 348226 h 363955"/>
              <a:gd name="connsiteX127" fmla="*/ 316791 w 1140551"/>
              <a:gd name="connsiteY127" fmla="*/ 338787 h 363955"/>
              <a:gd name="connsiteX128" fmla="*/ 326083 w 1140551"/>
              <a:gd name="connsiteY128" fmla="*/ 314196 h 363955"/>
              <a:gd name="connsiteX129" fmla="*/ 317144 w 1140551"/>
              <a:gd name="connsiteY129" fmla="*/ 290420 h 363955"/>
              <a:gd name="connsiteX130" fmla="*/ 293547 w 1140551"/>
              <a:gd name="connsiteY130" fmla="*/ 281170 h 363955"/>
              <a:gd name="connsiteX131" fmla="*/ 136060 w 1140551"/>
              <a:gd name="connsiteY131" fmla="*/ 281170 h 363955"/>
              <a:gd name="connsiteX132" fmla="*/ 116835 w 1140551"/>
              <a:gd name="connsiteY132" fmla="*/ 286172 h 363955"/>
              <a:gd name="connsiteX133" fmla="*/ 109572 w 1140551"/>
              <a:gd name="connsiteY133" fmla="*/ 300215 h 363955"/>
              <a:gd name="connsiteX134" fmla="*/ 125597 w 1140551"/>
              <a:gd name="connsiteY134" fmla="*/ 318968 h 363955"/>
              <a:gd name="connsiteX135" fmla="*/ 138179 w 1140551"/>
              <a:gd name="connsiteY135" fmla="*/ 325330 h 363955"/>
              <a:gd name="connsiteX136" fmla="*/ 140563 w 1140551"/>
              <a:gd name="connsiteY136" fmla="*/ 330311 h 363955"/>
              <a:gd name="connsiteX137" fmla="*/ 137561 w 1140551"/>
              <a:gd name="connsiteY137" fmla="*/ 335313 h 363955"/>
              <a:gd name="connsiteX138" fmla="*/ 128600 w 1140551"/>
              <a:gd name="connsiteY138" fmla="*/ 337259 h 363955"/>
              <a:gd name="connsiteX139" fmla="*/ 109837 w 1140551"/>
              <a:gd name="connsiteY139" fmla="*/ 330771 h 363955"/>
              <a:gd name="connsiteX140" fmla="*/ 109837 w 1140551"/>
              <a:gd name="connsiteY140" fmla="*/ 344626 h 363955"/>
              <a:gd name="connsiteX141" fmla="*/ 129085 w 1140551"/>
              <a:gd name="connsiteY141" fmla="*/ 348226 h 363955"/>
              <a:gd name="connsiteX142" fmla="*/ 148907 w 1140551"/>
              <a:gd name="connsiteY142" fmla="*/ 343329 h 363955"/>
              <a:gd name="connsiteX143" fmla="*/ 155882 w 1140551"/>
              <a:gd name="connsiteY143" fmla="*/ 329097 h 363955"/>
              <a:gd name="connsiteX144" fmla="*/ 152063 w 1140551"/>
              <a:gd name="connsiteY144" fmla="*/ 318130 h 363955"/>
              <a:gd name="connsiteX145" fmla="*/ 138046 w 1140551"/>
              <a:gd name="connsiteY145" fmla="*/ 309382 h 363955"/>
              <a:gd name="connsiteX146" fmla="*/ 127142 w 1140551"/>
              <a:gd name="connsiteY146" fmla="*/ 303668 h 363955"/>
              <a:gd name="connsiteX147" fmla="*/ 124936 w 1140551"/>
              <a:gd name="connsiteY147" fmla="*/ 299043 h 363955"/>
              <a:gd name="connsiteX148" fmla="*/ 128158 w 1140551"/>
              <a:gd name="connsiteY148" fmla="*/ 294041 h 363955"/>
              <a:gd name="connsiteX149" fmla="*/ 136767 w 1140551"/>
              <a:gd name="connsiteY149" fmla="*/ 292178 h 363955"/>
              <a:gd name="connsiteX150" fmla="*/ 152881 w 1140551"/>
              <a:gd name="connsiteY150" fmla="*/ 296615 h 363955"/>
              <a:gd name="connsiteX151" fmla="*/ 152881 w 1140551"/>
              <a:gd name="connsiteY151" fmla="*/ 283639 h 363955"/>
              <a:gd name="connsiteX152" fmla="*/ 136060 w 1140551"/>
              <a:gd name="connsiteY152" fmla="*/ 281170 h 363955"/>
              <a:gd name="connsiteX153" fmla="*/ 2219 w 1140551"/>
              <a:gd name="connsiteY153" fmla="*/ 265441 h 363955"/>
              <a:gd name="connsiteX154" fmla="*/ 1138331 w 1140551"/>
              <a:gd name="connsiteY154" fmla="*/ 265441 h 363955"/>
              <a:gd name="connsiteX155" fmla="*/ 1138331 w 1140551"/>
              <a:gd name="connsiteY155" fmla="*/ 363955 h 363955"/>
              <a:gd name="connsiteX156" fmla="*/ 2219 w 1140551"/>
              <a:gd name="connsiteY156" fmla="*/ 363955 h 363955"/>
              <a:gd name="connsiteX157" fmla="*/ 1079821 w 1140551"/>
              <a:gd name="connsiteY157" fmla="*/ 189340 h 363955"/>
              <a:gd name="connsiteX158" fmla="*/ 1073274 w 1140551"/>
              <a:gd name="connsiteY158" fmla="*/ 205209 h 363955"/>
              <a:gd name="connsiteX159" fmla="*/ 1086368 w 1140551"/>
              <a:gd name="connsiteY159" fmla="*/ 205209 h 363955"/>
              <a:gd name="connsiteX160" fmla="*/ 660829 w 1140551"/>
              <a:gd name="connsiteY160" fmla="*/ 189340 h 363955"/>
              <a:gd name="connsiteX161" fmla="*/ 654283 w 1140551"/>
              <a:gd name="connsiteY161" fmla="*/ 205209 h 363955"/>
              <a:gd name="connsiteX162" fmla="*/ 667376 w 1140551"/>
              <a:gd name="connsiteY162" fmla="*/ 205209 h 363955"/>
              <a:gd name="connsiteX163" fmla="*/ 1123791 w 1140551"/>
              <a:gd name="connsiteY163" fmla="*/ 177137 h 363955"/>
              <a:gd name="connsiteX164" fmla="*/ 1140551 w 1140551"/>
              <a:gd name="connsiteY164" fmla="*/ 177137 h 363955"/>
              <a:gd name="connsiteX165" fmla="*/ 1140551 w 1140551"/>
              <a:gd name="connsiteY165" fmla="*/ 223062 h 363955"/>
              <a:gd name="connsiteX166" fmla="*/ 1123791 w 1140551"/>
              <a:gd name="connsiteY166" fmla="*/ 223062 h 363955"/>
              <a:gd name="connsiteX167" fmla="*/ 1070392 w 1140551"/>
              <a:gd name="connsiteY167" fmla="*/ 177137 h 363955"/>
              <a:gd name="connsiteX168" fmla="*/ 1070799 w 1140551"/>
              <a:gd name="connsiteY168" fmla="*/ 177137 h 363955"/>
              <a:gd name="connsiteX169" fmla="*/ 1088973 w 1140551"/>
              <a:gd name="connsiteY169" fmla="*/ 177137 h 363955"/>
              <a:gd name="connsiteX170" fmla="*/ 1089379 w 1140551"/>
              <a:gd name="connsiteY170" fmla="*/ 177137 h 363955"/>
              <a:gd name="connsiteX171" fmla="*/ 1089176 w 1140551"/>
              <a:gd name="connsiteY171" fmla="*/ 177547 h 363955"/>
              <a:gd name="connsiteX172" fmla="*/ 1111771 w 1140551"/>
              <a:gd name="connsiteY172" fmla="*/ 223062 h 363955"/>
              <a:gd name="connsiteX173" fmla="*/ 1093190 w 1140551"/>
              <a:gd name="connsiteY173" fmla="*/ 223062 h 363955"/>
              <a:gd name="connsiteX174" fmla="*/ 1089021 w 1140551"/>
              <a:gd name="connsiteY174" fmla="*/ 214664 h 363955"/>
              <a:gd name="connsiteX175" fmla="*/ 1070750 w 1140551"/>
              <a:gd name="connsiteY175" fmla="*/ 214664 h 363955"/>
              <a:gd name="connsiteX176" fmla="*/ 1066581 w 1140551"/>
              <a:gd name="connsiteY176" fmla="*/ 223062 h 363955"/>
              <a:gd name="connsiteX177" fmla="*/ 1048000 w 1140551"/>
              <a:gd name="connsiteY177" fmla="*/ 223062 h 363955"/>
              <a:gd name="connsiteX178" fmla="*/ 1070595 w 1140551"/>
              <a:gd name="connsiteY178" fmla="*/ 177547 h 363955"/>
              <a:gd name="connsiteX179" fmla="*/ 983767 w 1140551"/>
              <a:gd name="connsiteY179" fmla="*/ 177137 h 363955"/>
              <a:gd name="connsiteX180" fmla="*/ 1000526 w 1140551"/>
              <a:gd name="connsiteY180" fmla="*/ 177137 h 363955"/>
              <a:gd name="connsiteX181" fmla="*/ 1000526 w 1140551"/>
              <a:gd name="connsiteY181" fmla="*/ 193539 h 363955"/>
              <a:gd name="connsiteX182" fmla="*/ 1020979 w 1140551"/>
              <a:gd name="connsiteY182" fmla="*/ 193539 h 363955"/>
              <a:gd name="connsiteX183" fmla="*/ 1020979 w 1140551"/>
              <a:gd name="connsiteY183" fmla="*/ 177137 h 363955"/>
              <a:gd name="connsiteX184" fmla="*/ 1037739 w 1140551"/>
              <a:gd name="connsiteY184" fmla="*/ 177137 h 363955"/>
              <a:gd name="connsiteX185" fmla="*/ 1037739 w 1140551"/>
              <a:gd name="connsiteY185" fmla="*/ 223062 h 363955"/>
              <a:gd name="connsiteX186" fmla="*/ 1020979 w 1140551"/>
              <a:gd name="connsiteY186" fmla="*/ 223062 h 363955"/>
              <a:gd name="connsiteX187" fmla="*/ 1020979 w 1140551"/>
              <a:gd name="connsiteY187" fmla="*/ 203705 h 363955"/>
              <a:gd name="connsiteX188" fmla="*/ 1000526 w 1140551"/>
              <a:gd name="connsiteY188" fmla="*/ 203705 h 363955"/>
              <a:gd name="connsiteX189" fmla="*/ 1000526 w 1140551"/>
              <a:gd name="connsiteY189" fmla="*/ 223062 h 363955"/>
              <a:gd name="connsiteX190" fmla="*/ 983767 w 1140551"/>
              <a:gd name="connsiteY190" fmla="*/ 223062 h 363955"/>
              <a:gd name="connsiteX191" fmla="*/ 877156 w 1140551"/>
              <a:gd name="connsiteY191" fmla="*/ 177137 h 363955"/>
              <a:gd name="connsiteX192" fmla="*/ 893916 w 1140551"/>
              <a:gd name="connsiteY192" fmla="*/ 177137 h 363955"/>
              <a:gd name="connsiteX193" fmla="*/ 893916 w 1140551"/>
              <a:gd name="connsiteY193" fmla="*/ 223062 h 363955"/>
              <a:gd name="connsiteX194" fmla="*/ 877156 w 1140551"/>
              <a:gd name="connsiteY194" fmla="*/ 223062 h 363955"/>
              <a:gd name="connsiteX195" fmla="*/ 804718 w 1140551"/>
              <a:gd name="connsiteY195" fmla="*/ 177137 h 363955"/>
              <a:gd name="connsiteX196" fmla="*/ 821534 w 1140551"/>
              <a:gd name="connsiteY196" fmla="*/ 177137 h 363955"/>
              <a:gd name="connsiteX197" fmla="*/ 833421 w 1140551"/>
              <a:gd name="connsiteY197" fmla="*/ 191833 h 363955"/>
              <a:gd name="connsiteX198" fmla="*/ 834917 w 1140551"/>
              <a:gd name="connsiteY198" fmla="*/ 191833 h 363955"/>
              <a:gd name="connsiteX199" fmla="*/ 846804 w 1140551"/>
              <a:gd name="connsiteY199" fmla="*/ 177137 h 363955"/>
              <a:gd name="connsiteX200" fmla="*/ 863620 w 1140551"/>
              <a:gd name="connsiteY200" fmla="*/ 177137 h 363955"/>
              <a:gd name="connsiteX201" fmla="*/ 842605 w 1140551"/>
              <a:gd name="connsiteY201" fmla="*/ 203117 h 363955"/>
              <a:gd name="connsiteX202" fmla="*/ 842549 w 1140551"/>
              <a:gd name="connsiteY202" fmla="*/ 203117 h 363955"/>
              <a:gd name="connsiteX203" fmla="*/ 842549 w 1140551"/>
              <a:gd name="connsiteY203" fmla="*/ 223062 h 363955"/>
              <a:gd name="connsiteX204" fmla="*/ 825789 w 1140551"/>
              <a:gd name="connsiteY204" fmla="*/ 223062 h 363955"/>
              <a:gd name="connsiteX205" fmla="*/ 825789 w 1140551"/>
              <a:gd name="connsiteY205" fmla="*/ 203117 h 363955"/>
              <a:gd name="connsiteX206" fmla="*/ 825733 w 1140551"/>
              <a:gd name="connsiteY206" fmla="*/ 203117 h 363955"/>
              <a:gd name="connsiteX207" fmla="*/ 651400 w 1140551"/>
              <a:gd name="connsiteY207" fmla="*/ 177137 h 363955"/>
              <a:gd name="connsiteX208" fmla="*/ 651807 w 1140551"/>
              <a:gd name="connsiteY208" fmla="*/ 177137 h 363955"/>
              <a:gd name="connsiteX209" fmla="*/ 669981 w 1140551"/>
              <a:gd name="connsiteY209" fmla="*/ 177137 h 363955"/>
              <a:gd name="connsiteX210" fmla="*/ 670387 w 1140551"/>
              <a:gd name="connsiteY210" fmla="*/ 177137 h 363955"/>
              <a:gd name="connsiteX211" fmla="*/ 670184 w 1140551"/>
              <a:gd name="connsiteY211" fmla="*/ 177547 h 363955"/>
              <a:gd name="connsiteX212" fmla="*/ 692779 w 1140551"/>
              <a:gd name="connsiteY212" fmla="*/ 223062 h 363955"/>
              <a:gd name="connsiteX213" fmla="*/ 674198 w 1140551"/>
              <a:gd name="connsiteY213" fmla="*/ 223062 h 363955"/>
              <a:gd name="connsiteX214" fmla="*/ 670029 w 1140551"/>
              <a:gd name="connsiteY214" fmla="*/ 214664 h 363955"/>
              <a:gd name="connsiteX215" fmla="*/ 651758 w 1140551"/>
              <a:gd name="connsiteY215" fmla="*/ 214664 h 363955"/>
              <a:gd name="connsiteX216" fmla="*/ 647589 w 1140551"/>
              <a:gd name="connsiteY216" fmla="*/ 223062 h 363955"/>
              <a:gd name="connsiteX217" fmla="*/ 629008 w 1140551"/>
              <a:gd name="connsiteY217" fmla="*/ 223062 h 363955"/>
              <a:gd name="connsiteX218" fmla="*/ 651603 w 1140551"/>
              <a:gd name="connsiteY218" fmla="*/ 177547 h 363955"/>
              <a:gd name="connsiteX219" fmla="*/ 567676 w 1140551"/>
              <a:gd name="connsiteY219" fmla="*/ 177137 h 363955"/>
              <a:gd name="connsiteX220" fmla="*/ 584435 w 1140551"/>
              <a:gd name="connsiteY220" fmla="*/ 177137 h 363955"/>
              <a:gd name="connsiteX221" fmla="*/ 584435 w 1140551"/>
              <a:gd name="connsiteY221" fmla="*/ 205534 h 363955"/>
              <a:gd name="connsiteX222" fmla="*/ 591451 w 1140551"/>
              <a:gd name="connsiteY222" fmla="*/ 212565 h 363955"/>
              <a:gd name="connsiteX223" fmla="*/ 597516 w 1140551"/>
              <a:gd name="connsiteY223" fmla="*/ 212565 h 363955"/>
              <a:gd name="connsiteX224" fmla="*/ 604532 w 1140551"/>
              <a:gd name="connsiteY224" fmla="*/ 205534 h 363955"/>
              <a:gd name="connsiteX225" fmla="*/ 604532 w 1140551"/>
              <a:gd name="connsiteY225" fmla="*/ 192990 h 363955"/>
              <a:gd name="connsiteX226" fmla="*/ 604532 w 1140551"/>
              <a:gd name="connsiteY226" fmla="*/ 177137 h 363955"/>
              <a:gd name="connsiteX227" fmla="*/ 621291 w 1140551"/>
              <a:gd name="connsiteY227" fmla="*/ 177137 h 363955"/>
              <a:gd name="connsiteX228" fmla="*/ 621291 w 1140551"/>
              <a:gd name="connsiteY228" fmla="*/ 207447 h 363955"/>
              <a:gd name="connsiteX229" fmla="*/ 621291 w 1140551"/>
              <a:gd name="connsiteY229" fmla="*/ 207447 h 363955"/>
              <a:gd name="connsiteX230" fmla="*/ 594484 w 1140551"/>
              <a:gd name="connsiteY230" fmla="*/ 223062 h 363955"/>
              <a:gd name="connsiteX231" fmla="*/ 567676 w 1140551"/>
              <a:gd name="connsiteY231" fmla="*/ 207447 h 363955"/>
              <a:gd name="connsiteX232" fmla="*/ 495661 w 1140551"/>
              <a:gd name="connsiteY232" fmla="*/ 177137 h 363955"/>
              <a:gd name="connsiteX233" fmla="*/ 512477 w 1140551"/>
              <a:gd name="connsiteY233" fmla="*/ 177137 h 363955"/>
              <a:gd name="connsiteX234" fmla="*/ 524365 w 1140551"/>
              <a:gd name="connsiteY234" fmla="*/ 191833 h 363955"/>
              <a:gd name="connsiteX235" fmla="*/ 525860 w 1140551"/>
              <a:gd name="connsiteY235" fmla="*/ 191833 h 363955"/>
              <a:gd name="connsiteX236" fmla="*/ 537747 w 1140551"/>
              <a:gd name="connsiteY236" fmla="*/ 177137 h 363955"/>
              <a:gd name="connsiteX237" fmla="*/ 554563 w 1140551"/>
              <a:gd name="connsiteY237" fmla="*/ 177137 h 363955"/>
              <a:gd name="connsiteX238" fmla="*/ 533549 w 1140551"/>
              <a:gd name="connsiteY238" fmla="*/ 203117 h 363955"/>
              <a:gd name="connsiteX239" fmla="*/ 533492 w 1140551"/>
              <a:gd name="connsiteY239" fmla="*/ 203117 h 363955"/>
              <a:gd name="connsiteX240" fmla="*/ 533492 w 1140551"/>
              <a:gd name="connsiteY240" fmla="*/ 223062 h 363955"/>
              <a:gd name="connsiteX241" fmla="*/ 516733 w 1140551"/>
              <a:gd name="connsiteY241" fmla="*/ 223062 h 363955"/>
              <a:gd name="connsiteX242" fmla="*/ 516733 w 1140551"/>
              <a:gd name="connsiteY242" fmla="*/ 203117 h 363955"/>
              <a:gd name="connsiteX243" fmla="*/ 516676 w 1140551"/>
              <a:gd name="connsiteY243" fmla="*/ 203117 h 363955"/>
              <a:gd name="connsiteX244" fmla="*/ 428933 w 1140551"/>
              <a:gd name="connsiteY244" fmla="*/ 177137 h 363955"/>
              <a:gd name="connsiteX245" fmla="*/ 445693 w 1140551"/>
              <a:gd name="connsiteY245" fmla="*/ 177137 h 363955"/>
              <a:gd name="connsiteX246" fmla="*/ 445693 w 1140551"/>
              <a:gd name="connsiteY246" fmla="*/ 205534 h 363955"/>
              <a:gd name="connsiteX247" fmla="*/ 452709 w 1140551"/>
              <a:gd name="connsiteY247" fmla="*/ 212565 h 363955"/>
              <a:gd name="connsiteX248" fmla="*/ 458774 w 1140551"/>
              <a:gd name="connsiteY248" fmla="*/ 212565 h 363955"/>
              <a:gd name="connsiteX249" fmla="*/ 465789 w 1140551"/>
              <a:gd name="connsiteY249" fmla="*/ 205534 h 363955"/>
              <a:gd name="connsiteX250" fmla="*/ 465789 w 1140551"/>
              <a:gd name="connsiteY250" fmla="*/ 192990 h 363955"/>
              <a:gd name="connsiteX251" fmla="*/ 465789 w 1140551"/>
              <a:gd name="connsiteY251" fmla="*/ 177137 h 363955"/>
              <a:gd name="connsiteX252" fmla="*/ 482549 w 1140551"/>
              <a:gd name="connsiteY252" fmla="*/ 177137 h 363955"/>
              <a:gd name="connsiteX253" fmla="*/ 482549 w 1140551"/>
              <a:gd name="connsiteY253" fmla="*/ 207447 h 363955"/>
              <a:gd name="connsiteX254" fmla="*/ 482549 w 1140551"/>
              <a:gd name="connsiteY254" fmla="*/ 207447 h 363955"/>
              <a:gd name="connsiteX255" fmla="*/ 455741 w 1140551"/>
              <a:gd name="connsiteY255" fmla="*/ 223062 h 363955"/>
              <a:gd name="connsiteX256" fmla="*/ 428933 w 1140551"/>
              <a:gd name="connsiteY256" fmla="*/ 207447 h 363955"/>
              <a:gd name="connsiteX257" fmla="*/ 393523 w 1140551"/>
              <a:gd name="connsiteY257" fmla="*/ 177137 h 363955"/>
              <a:gd name="connsiteX258" fmla="*/ 410283 w 1140551"/>
              <a:gd name="connsiteY258" fmla="*/ 177137 h 363955"/>
              <a:gd name="connsiteX259" fmla="*/ 410283 w 1140551"/>
              <a:gd name="connsiteY259" fmla="*/ 223062 h 363955"/>
              <a:gd name="connsiteX260" fmla="*/ 393523 w 1140551"/>
              <a:gd name="connsiteY260" fmla="*/ 223062 h 363955"/>
              <a:gd name="connsiteX261" fmla="*/ 358030 w 1140551"/>
              <a:gd name="connsiteY261" fmla="*/ 177137 h 363955"/>
              <a:gd name="connsiteX262" fmla="*/ 374790 w 1140551"/>
              <a:gd name="connsiteY262" fmla="*/ 177137 h 363955"/>
              <a:gd name="connsiteX263" fmla="*/ 374790 w 1140551"/>
              <a:gd name="connsiteY263" fmla="*/ 207447 h 363955"/>
              <a:gd name="connsiteX264" fmla="*/ 374790 w 1140551"/>
              <a:gd name="connsiteY264" fmla="*/ 207447 h 363955"/>
              <a:gd name="connsiteX265" fmla="*/ 352303 w 1140551"/>
              <a:gd name="connsiteY265" fmla="*/ 223062 h 363955"/>
              <a:gd name="connsiteX266" fmla="*/ 329816 w 1140551"/>
              <a:gd name="connsiteY266" fmla="*/ 207447 h 363955"/>
              <a:gd name="connsiteX267" fmla="*/ 329872 w 1140551"/>
              <a:gd name="connsiteY267" fmla="*/ 206930 h 363955"/>
              <a:gd name="connsiteX268" fmla="*/ 346063 w 1140551"/>
              <a:gd name="connsiteY268" fmla="*/ 204874 h 363955"/>
              <a:gd name="connsiteX269" fmla="*/ 346063 w 1140551"/>
              <a:gd name="connsiteY269" fmla="*/ 207747 h 363955"/>
              <a:gd name="connsiteX270" fmla="*/ 351239 w 1140551"/>
              <a:gd name="connsiteY270" fmla="*/ 212934 h 363955"/>
              <a:gd name="connsiteX271" fmla="*/ 352548 w 1140551"/>
              <a:gd name="connsiteY271" fmla="*/ 212934 h 363955"/>
              <a:gd name="connsiteX272" fmla="*/ 357724 w 1140551"/>
              <a:gd name="connsiteY272" fmla="*/ 207747 h 363955"/>
              <a:gd name="connsiteX273" fmla="*/ 357724 w 1140551"/>
              <a:gd name="connsiteY273" fmla="*/ 192342 h 363955"/>
              <a:gd name="connsiteX274" fmla="*/ 358030 w 1140551"/>
              <a:gd name="connsiteY274" fmla="*/ 192408 h 363955"/>
              <a:gd name="connsiteX275" fmla="*/ 912196 w 1140551"/>
              <a:gd name="connsiteY275" fmla="*/ 177137 h 363955"/>
              <a:gd name="connsiteX276" fmla="*/ 927777 w 1140551"/>
              <a:gd name="connsiteY276" fmla="*/ 177137 h 363955"/>
              <a:gd name="connsiteX277" fmla="*/ 927777 w 1140551"/>
              <a:gd name="connsiteY277" fmla="*/ 177137 h 363955"/>
              <a:gd name="connsiteX278" fmla="*/ 928760 w 1140551"/>
              <a:gd name="connsiteY278" fmla="*/ 177137 h 363955"/>
              <a:gd name="connsiteX279" fmla="*/ 950691 w 1140551"/>
              <a:gd name="connsiteY279" fmla="*/ 203987 h 363955"/>
              <a:gd name="connsiteX280" fmla="*/ 950691 w 1140551"/>
              <a:gd name="connsiteY280" fmla="*/ 177137 h 363955"/>
              <a:gd name="connsiteX281" fmla="*/ 966272 w 1140551"/>
              <a:gd name="connsiteY281" fmla="*/ 177137 h 363955"/>
              <a:gd name="connsiteX282" fmla="*/ 966272 w 1140551"/>
              <a:gd name="connsiteY282" fmla="*/ 223062 h 363955"/>
              <a:gd name="connsiteX283" fmla="*/ 949709 w 1140551"/>
              <a:gd name="connsiteY283" fmla="*/ 223062 h 363955"/>
              <a:gd name="connsiteX284" fmla="*/ 927777 w 1140551"/>
              <a:gd name="connsiteY284" fmla="*/ 196212 h 363955"/>
              <a:gd name="connsiteX285" fmla="*/ 927777 w 1140551"/>
              <a:gd name="connsiteY285" fmla="*/ 223062 h 363955"/>
              <a:gd name="connsiteX286" fmla="*/ 912196 w 1140551"/>
              <a:gd name="connsiteY286" fmla="*/ 223062 h 363955"/>
              <a:gd name="connsiteX287" fmla="*/ 702990 w 1140551"/>
              <a:gd name="connsiteY287" fmla="*/ 177137 h 363955"/>
              <a:gd name="connsiteX288" fmla="*/ 718571 w 1140551"/>
              <a:gd name="connsiteY288" fmla="*/ 177137 h 363955"/>
              <a:gd name="connsiteX289" fmla="*/ 718571 w 1140551"/>
              <a:gd name="connsiteY289" fmla="*/ 177137 h 363955"/>
              <a:gd name="connsiteX290" fmla="*/ 719553 w 1140551"/>
              <a:gd name="connsiteY290" fmla="*/ 177137 h 363955"/>
              <a:gd name="connsiteX291" fmla="*/ 741485 w 1140551"/>
              <a:gd name="connsiteY291" fmla="*/ 203987 h 363955"/>
              <a:gd name="connsiteX292" fmla="*/ 741485 w 1140551"/>
              <a:gd name="connsiteY292" fmla="*/ 177137 h 363955"/>
              <a:gd name="connsiteX293" fmla="*/ 757066 w 1140551"/>
              <a:gd name="connsiteY293" fmla="*/ 177137 h 363955"/>
              <a:gd name="connsiteX294" fmla="*/ 757066 w 1140551"/>
              <a:gd name="connsiteY294" fmla="*/ 223062 h 363955"/>
              <a:gd name="connsiteX295" fmla="*/ 740503 w 1140551"/>
              <a:gd name="connsiteY295" fmla="*/ 223062 h 363955"/>
              <a:gd name="connsiteX296" fmla="*/ 718571 w 1140551"/>
              <a:gd name="connsiteY296" fmla="*/ 196212 h 363955"/>
              <a:gd name="connsiteX297" fmla="*/ 718571 w 1140551"/>
              <a:gd name="connsiteY297" fmla="*/ 223062 h 363955"/>
              <a:gd name="connsiteX298" fmla="*/ 702990 w 1140551"/>
              <a:gd name="connsiteY298" fmla="*/ 223062 h 363955"/>
              <a:gd name="connsiteX299" fmla="*/ 1050912 w 1140551"/>
              <a:gd name="connsiteY299" fmla="*/ 92111 h 363955"/>
              <a:gd name="connsiteX300" fmla="*/ 1050912 w 1140551"/>
              <a:gd name="connsiteY300" fmla="*/ 135149 h 363955"/>
              <a:gd name="connsiteX301" fmla="*/ 1112422 w 1140551"/>
              <a:gd name="connsiteY301" fmla="*/ 135149 h 363955"/>
              <a:gd name="connsiteX302" fmla="*/ 1112422 w 1140551"/>
              <a:gd name="connsiteY302" fmla="*/ 92111 h 363955"/>
              <a:gd name="connsiteX303" fmla="*/ 1095663 w 1140551"/>
              <a:gd name="connsiteY303" fmla="*/ 92111 h 363955"/>
              <a:gd name="connsiteX304" fmla="*/ 1095663 w 1140551"/>
              <a:gd name="connsiteY304" fmla="*/ 116779 h 363955"/>
              <a:gd name="connsiteX305" fmla="*/ 1069476 w 1140551"/>
              <a:gd name="connsiteY305" fmla="*/ 116779 h 363955"/>
              <a:gd name="connsiteX306" fmla="*/ 1069476 w 1140551"/>
              <a:gd name="connsiteY306" fmla="*/ 92111 h 363955"/>
              <a:gd name="connsiteX307" fmla="*/ 978803 w 1140551"/>
              <a:gd name="connsiteY307" fmla="*/ 85858 h 363955"/>
              <a:gd name="connsiteX308" fmla="*/ 1007849 w 1140551"/>
              <a:gd name="connsiteY308" fmla="*/ 86203 h 363955"/>
              <a:gd name="connsiteX309" fmla="*/ 992000 w 1140551"/>
              <a:gd name="connsiteY309" fmla="*/ 145640 h 363955"/>
              <a:gd name="connsiteX310" fmla="*/ 960407 w 1140551"/>
              <a:gd name="connsiteY310" fmla="*/ 145640 h 363955"/>
              <a:gd name="connsiteX311" fmla="*/ 978803 w 1140551"/>
              <a:gd name="connsiteY311" fmla="*/ 85858 h 363955"/>
              <a:gd name="connsiteX312" fmla="*/ 864236 w 1140551"/>
              <a:gd name="connsiteY312" fmla="*/ 85113 h 363955"/>
              <a:gd name="connsiteX313" fmla="*/ 888306 w 1140551"/>
              <a:gd name="connsiteY313" fmla="*/ 85113 h 363955"/>
              <a:gd name="connsiteX314" fmla="*/ 893766 w 1140551"/>
              <a:gd name="connsiteY314" fmla="*/ 108206 h 363955"/>
              <a:gd name="connsiteX315" fmla="*/ 894022 w 1140551"/>
              <a:gd name="connsiteY315" fmla="*/ 108957 h 363955"/>
              <a:gd name="connsiteX316" fmla="*/ 902174 w 1140551"/>
              <a:gd name="connsiteY316" fmla="*/ 85157 h 363955"/>
              <a:gd name="connsiteX317" fmla="*/ 925055 w 1140551"/>
              <a:gd name="connsiteY317" fmla="*/ 85157 h 363955"/>
              <a:gd name="connsiteX318" fmla="*/ 916381 w 1140551"/>
              <a:gd name="connsiteY318" fmla="*/ 110481 h 363955"/>
              <a:gd name="connsiteX319" fmla="*/ 894540 w 1140551"/>
              <a:gd name="connsiteY319" fmla="*/ 110481 h 363955"/>
              <a:gd name="connsiteX320" fmla="*/ 895761 w 1140551"/>
              <a:gd name="connsiteY320" fmla="*/ 114072 h 363955"/>
              <a:gd name="connsiteX321" fmla="*/ 922349 w 1140551"/>
              <a:gd name="connsiteY321" fmla="*/ 145640 h 363955"/>
              <a:gd name="connsiteX322" fmla="*/ 893718 w 1140551"/>
              <a:gd name="connsiteY322" fmla="*/ 145646 h 363955"/>
              <a:gd name="connsiteX323" fmla="*/ 864236 w 1140551"/>
              <a:gd name="connsiteY323" fmla="*/ 85113 h 363955"/>
              <a:gd name="connsiteX324" fmla="*/ 610682 w 1140551"/>
              <a:gd name="connsiteY324" fmla="*/ 62982 h 363955"/>
              <a:gd name="connsiteX325" fmla="*/ 636257 w 1140551"/>
              <a:gd name="connsiteY325" fmla="*/ 62982 h 363955"/>
              <a:gd name="connsiteX326" fmla="*/ 627281 w 1140551"/>
              <a:gd name="connsiteY326" fmla="*/ 109431 h 363955"/>
              <a:gd name="connsiteX327" fmla="*/ 627174 w 1140551"/>
              <a:gd name="connsiteY327" fmla="*/ 109431 h 363955"/>
              <a:gd name="connsiteX328" fmla="*/ 626818 w 1140551"/>
              <a:gd name="connsiteY328" fmla="*/ 111199 h 363955"/>
              <a:gd name="connsiteX329" fmla="*/ 616442 w 1140551"/>
              <a:gd name="connsiteY329" fmla="*/ 118091 h 363955"/>
              <a:gd name="connsiteX330" fmla="*/ 616050 w 1140551"/>
              <a:gd name="connsiteY330" fmla="*/ 118091 h 363955"/>
              <a:gd name="connsiteX331" fmla="*/ 600032 w 1140551"/>
              <a:gd name="connsiteY331" fmla="*/ 118091 h 363955"/>
              <a:gd name="connsiteX332" fmla="*/ 593029 w 1140551"/>
              <a:gd name="connsiteY332" fmla="*/ 118091 h 363955"/>
              <a:gd name="connsiteX333" fmla="*/ 589755 w 1140551"/>
              <a:gd name="connsiteY333" fmla="*/ 112843 h 363955"/>
              <a:gd name="connsiteX334" fmla="*/ 594576 w 1140551"/>
              <a:gd name="connsiteY334" fmla="*/ 112843 h 363955"/>
              <a:gd name="connsiteX335" fmla="*/ 594576 w 1140551"/>
              <a:gd name="connsiteY335" fmla="*/ 112737 h 363955"/>
              <a:gd name="connsiteX336" fmla="*/ 595100 w 1140551"/>
              <a:gd name="connsiteY336" fmla="*/ 112843 h 363955"/>
              <a:gd name="connsiteX337" fmla="*/ 601831 w 1140551"/>
              <a:gd name="connsiteY337" fmla="*/ 108372 h 363955"/>
              <a:gd name="connsiteX338" fmla="*/ 602384 w 1140551"/>
              <a:gd name="connsiteY338" fmla="*/ 105626 h 363955"/>
              <a:gd name="connsiteX339" fmla="*/ 602441 w 1140551"/>
              <a:gd name="connsiteY339" fmla="*/ 105626 h 363955"/>
              <a:gd name="connsiteX340" fmla="*/ 745640 w 1140551"/>
              <a:gd name="connsiteY340" fmla="*/ 51042 h 363955"/>
              <a:gd name="connsiteX341" fmla="*/ 810645 w 1140551"/>
              <a:gd name="connsiteY341" fmla="*/ 51042 h 363955"/>
              <a:gd name="connsiteX342" fmla="*/ 815202 w 1140551"/>
              <a:gd name="connsiteY342" fmla="*/ 57209 h 363955"/>
              <a:gd name="connsiteX343" fmla="*/ 785431 w 1140551"/>
              <a:gd name="connsiteY343" fmla="*/ 57209 h 363955"/>
              <a:gd name="connsiteX344" fmla="*/ 785431 w 1140551"/>
              <a:gd name="connsiteY344" fmla="*/ 85223 h 363955"/>
              <a:gd name="connsiteX345" fmla="*/ 813395 w 1140551"/>
              <a:gd name="connsiteY345" fmla="*/ 85223 h 363955"/>
              <a:gd name="connsiteX346" fmla="*/ 817952 w 1140551"/>
              <a:gd name="connsiteY346" fmla="*/ 91390 h 363955"/>
              <a:gd name="connsiteX347" fmla="*/ 785431 w 1140551"/>
              <a:gd name="connsiteY347" fmla="*/ 91390 h 363955"/>
              <a:gd name="connsiteX348" fmla="*/ 785431 w 1140551"/>
              <a:gd name="connsiteY348" fmla="*/ 133050 h 363955"/>
              <a:gd name="connsiteX349" fmla="*/ 785479 w 1140551"/>
              <a:gd name="connsiteY349" fmla="*/ 133050 h 363955"/>
              <a:gd name="connsiteX350" fmla="*/ 788818 w 1140551"/>
              <a:gd name="connsiteY350" fmla="*/ 136396 h 363955"/>
              <a:gd name="connsiteX351" fmla="*/ 789134 w 1140551"/>
              <a:gd name="connsiteY351" fmla="*/ 136264 h 363955"/>
              <a:gd name="connsiteX352" fmla="*/ 802073 w 1140551"/>
              <a:gd name="connsiteY352" fmla="*/ 136264 h 363955"/>
              <a:gd name="connsiteX353" fmla="*/ 802073 w 1140551"/>
              <a:gd name="connsiteY353" fmla="*/ 136264 h 363955"/>
              <a:gd name="connsiteX354" fmla="*/ 806656 w 1140551"/>
              <a:gd name="connsiteY354" fmla="*/ 136264 h 363955"/>
              <a:gd name="connsiteX355" fmla="*/ 809414 w 1140551"/>
              <a:gd name="connsiteY355" fmla="*/ 137593 h 363955"/>
              <a:gd name="connsiteX356" fmla="*/ 814170 w 1140551"/>
              <a:gd name="connsiteY356" fmla="*/ 143382 h 363955"/>
              <a:gd name="connsiteX357" fmla="*/ 814506 w 1140551"/>
              <a:gd name="connsiteY357" fmla="*/ 144465 h 363955"/>
              <a:gd name="connsiteX358" fmla="*/ 789640 w 1140551"/>
              <a:gd name="connsiteY358" fmla="*/ 144465 h 363955"/>
              <a:gd name="connsiteX359" fmla="*/ 770327 w 1140551"/>
              <a:gd name="connsiteY359" fmla="*/ 144465 h 363955"/>
              <a:gd name="connsiteX360" fmla="*/ 770215 w 1140551"/>
              <a:gd name="connsiteY360" fmla="*/ 144312 h 363955"/>
              <a:gd name="connsiteX361" fmla="*/ 769460 w 1140551"/>
              <a:gd name="connsiteY361" fmla="*/ 144465 h 363955"/>
              <a:gd name="connsiteX362" fmla="*/ 769459 w 1140551"/>
              <a:gd name="connsiteY362" fmla="*/ 144465 h 363955"/>
              <a:gd name="connsiteX363" fmla="*/ 766435 w 1140551"/>
              <a:gd name="connsiteY363" fmla="*/ 143853 h 363955"/>
              <a:gd name="connsiteX364" fmla="*/ 761689 w 1140551"/>
              <a:gd name="connsiteY364" fmla="*/ 136678 h 363955"/>
              <a:gd name="connsiteX365" fmla="*/ 761772 w 1140551"/>
              <a:gd name="connsiteY365" fmla="*/ 136264 h 363955"/>
              <a:gd name="connsiteX366" fmla="*/ 761689 w 1140551"/>
              <a:gd name="connsiteY366" fmla="*/ 136264 h 363955"/>
              <a:gd name="connsiteX367" fmla="*/ 761689 w 1140551"/>
              <a:gd name="connsiteY367" fmla="*/ 91390 h 363955"/>
              <a:gd name="connsiteX368" fmla="*/ 752946 w 1140551"/>
              <a:gd name="connsiteY368" fmla="*/ 91390 h 363955"/>
              <a:gd name="connsiteX369" fmla="*/ 748390 w 1140551"/>
              <a:gd name="connsiteY369" fmla="*/ 85223 h 363955"/>
              <a:gd name="connsiteX370" fmla="*/ 761689 w 1140551"/>
              <a:gd name="connsiteY370" fmla="*/ 85223 h 363955"/>
              <a:gd name="connsiteX371" fmla="*/ 761689 w 1140551"/>
              <a:gd name="connsiteY371" fmla="*/ 57209 h 363955"/>
              <a:gd name="connsiteX372" fmla="*/ 750197 w 1140551"/>
              <a:gd name="connsiteY372" fmla="*/ 57209 h 363955"/>
              <a:gd name="connsiteX373" fmla="*/ 1079557 w 1140551"/>
              <a:gd name="connsiteY373" fmla="*/ 46843 h 363955"/>
              <a:gd name="connsiteX374" fmla="*/ 1050752 w 1140551"/>
              <a:gd name="connsiteY374" fmla="*/ 58521 h 363955"/>
              <a:gd name="connsiteX375" fmla="*/ 1050883 w 1140551"/>
              <a:gd name="connsiteY375" fmla="*/ 61145 h 363955"/>
              <a:gd name="connsiteX376" fmla="*/ 1050912 w 1140551"/>
              <a:gd name="connsiteY376" fmla="*/ 61145 h 363955"/>
              <a:gd name="connsiteX377" fmla="*/ 1050912 w 1140551"/>
              <a:gd name="connsiteY377" fmla="*/ 86863 h 363955"/>
              <a:gd name="connsiteX378" fmla="*/ 1069476 w 1140551"/>
              <a:gd name="connsiteY378" fmla="*/ 86863 h 363955"/>
              <a:gd name="connsiteX379" fmla="*/ 1069476 w 1140551"/>
              <a:gd name="connsiteY379" fmla="*/ 62720 h 363955"/>
              <a:gd name="connsiteX380" fmla="*/ 1095663 w 1140551"/>
              <a:gd name="connsiteY380" fmla="*/ 62720 h 363955"/>
              <a:gd name="connsiteX381" fmla="*/ 1095663 w 1140551"/>
              <a:gd name="connsiteY381" fmla="*/ 86863 h 363955"/>
              <a:gd name="connsiteX382" fmla="*/ 1112422 w 1140551"/>
              <a:gd name="connsiteY382" fmla="*/ 86863 h 363955"/>
              <a:gd name="connsiteX383" fmla="*/ 1112422 w 1140551"/>
              <a:gd name="connsiteY383" fmla="*/ 59833 h 363955"/>
              <a:gd name="connsiteX384" fmla="*/ 1112353 w 1140551"/>
              <a:gd name="connsiteY384" fmla="*/ 59833 h 363955"/>
              <a:gd name="connsiteX385" fmla="*/ 1112291 w 1140551"/>
              <a:gd name="connsiteY385" fmla="*/ 58652 h 363955"/>
              <a:gd name="connsiteX386" fmla="*/ 1079557 w 1140551"/>
              <a:gd name="connsiteY386" fmla="*/ 46843 h 363955"/>
              <a:gd name="connsiteX387" fmla="*/ 855660 w 1140551"/>
              <a:gd name="connsiteY387" fmla="*/ 43475 h 363955"/>
              <a:gd name="connsiteX388" fmla="*/ 855660 w 1140551"/>
              <a:gd name="connsiteY388" fmla="*/ 63944 h 363955"/>
              <a:gd name="connsiteX389" fmla="*/ 901399 w 1140551"/>
              <a:gd name="connsiteY389" fmla="*/ 63944 h 363955"/>
              <a:gd name="connsiteX390" fmla="*/ 901399 w 1140551"/>
              <a:gd name="connsiteY390" fmla="*/ 43475 h 363955"/>
              <a:gd name="connsiteX391" fmla="*/ 206252 w 1140551"/>
              <a:gd name="connsiteY391" fmla="*/ 43461 h 363955"/>
              <a:gd name="connsiteX392" fmla="*/ 172169 w 1140551"/>
              <a:gd name="connsiteY392" fmla="*/ 63521 h 363955"/>
              <a:gd name="connsiteX393" fmla="*/ 172169 w 1140551"/>
              <a:gd name="connsiteY393" fmla="*/ 63589 h 363955"/>
              <a:gd name="connsiteX394" fmla="*/ 172169 w 1140551"/>
              <a:gd name="connsiteY394" fmla="*/ 85966 h 363955"/>
              <a:gd name="connsiteX395" fmla="*/ 206252 w 1140551"/>
              <a:gd name="connsiteY395" fmla="*/ 85966 h 363955"/>
              <a:gd name="connsiteX396" fmla="*/ 73237 w 1140551"/>
              <a:gd name="connsiteY396" fmla="*/ 43105 h 363955"/>
              <a:gd name="connsiteX397" fmla="*/ 73237 w 1140551"/>
              <a:gd name="connsiteY397" fmla="*/ 85966 h 363955"/>
              <a:gd name="connsiteX398" fmla="*/ 107925 w 1140551"/>
              <a:gd name="connsiteY398" fmla="*/ 85966 h 363955"/>
              <a:gd name="connsiteX399" fmla="*/ 107925 w 1140551"/>
              <a:gd name="connsiteY399" fmla="*/ 63589 h 363955"/>
              <a:gd name="connsiteX400" fmla="*/ 107925 w 1140551"/>
              <a:gd name="connsiteY400" fmla="*/ 63521 h 363955"/>
              <a:gd name="connsiteX401" fmla="*/ 985547 w 1140551"/>
              <a:gd name="connsiteY401" fmla="*/ 39319 h 363955"/>
              <a:gd name="connsiteX402" fmla="*/ 1002961 w 1140551"/>
              <a:gd name="connsiteY402" fmla="*/ 70285 h 363955"/>
              <a:gd name="connsiteX403" fmla="*/ 974417 w 1140551"/>
              <a:gd name="connsiteY403" fmla="*/ 70285 h 363955"/>
              <a:gd name="connsiteX404" fmla="*/ 958050 w 1140551"/>
              <a:gd name="connsiteY404" fmla="*/ 39498 h 363955"/>
              <a:gd name="connsiteX405" fmla="*/ 581287 w 1140551"/>
              <a:gd name="connsiteY405" fmla="*/ 35296 h 363955"/>
              <a:gd name="connsiteX406" fmla="*/ 584626 w 1140551"/>
              <a:gd name="connsiteY406" fmla="*/ 38642 h 363955"/>
              <a:gd name="connsiteX407" fmla="*/ 584480 w 1140551"/>
              <a:gd name="connsiteY407" fmla="*/ 39364 h 363955"/>
              <a:gd name="connsiteX408" fmla="*/ 584625 w 1140551"/>
              <a:gd name="connsiteY408" fmla="*/ 39364 h 363955"/>
              <a:gd name="connsiteX409" fmla="*/ 584625 w 1140551"/>
              <a:gd name="connsiteY409" fmla="*/ 116506 h 363955"/>
              <a:gd name="connsiteX410" fmla="*/ 585722 w 1140551"/>
              <a:gd name="connsiteY410" fmla="*/ 118004 h 363955"/>
              <a:gd name="connsiteX411" fmla="*/ 602898 w 1140551"/>
              <a:gd name="connsiteY411" fmla="*/ 125288 h 363955"/>
              <a:gd name="connsiteX412" fmla="*/ 604234 w 1140551"/>
              <a:gd name="connsiteY412" fmla="*/ 125464 h 363955"/>
              <a:gd name="connsiteX413" fmla="*/ 666947 w 1140551"/>
              <a:gd name="connsiteY413" fmla="*/ 125464 h 363955"/>
              <a:gd name="connsiteX414" fmla="*/ 666944 w 1140551"/>
              <a:gd name="connsiteY414" fmla="*/ 125439 h 363955"/>
              <a:gd name="connsiteX415" fmla="*/ 712457 w 1140551"/>
              <a:gd name="connsiteY415" fmla="*/ 125439 h 363955"/>
              <a:gd name="connsiteX416" fmla="*/ 711829 w 1140551"/>
              <a:gd name="connsiteY416" fmla="*/ 130434 h 363955"/>
              <a:gd name="connsiteX417" fmla="*/ 702475 w 1140551"/>
              <a:gd name="connsiteY417" fmla="*/ 143698 h 363955"/>
              <a:gd name="connsiteX418" fmla="*/ 698905 w 1140551"/>
              <a:gd name="connsiteY418" fmla="*/ 145640 h 363955"/>
              <a:gd name="connsiteX419" fmla="*/ 694654 w 1140551"/>
              <a:gd name="connsiteY419" fmla="*/ 145640 h 363955"/>
              <a:gd name="connsiteX420" fmla="*/ 680496 w 1140551"/>
              <a:gd name="connsiteY420" fmla="*/ 145640 h 363955"/>
              <a:gd name="connsiteX421" fmla="*/ 607670 w 1140551"/>
              <a:gd name="connsiteY421" fmla="*/ 145640 h 363955"/>
              <a:gd name="connsiteX422" fmla="*/ 607670 w 1140551"/>
              <a:gd name="connsiteY422" fmla="*/ 145635 h 363955"/>
              <a:gd name="connsiteX423" fmla="*/ 607558 w 1140551"/>
              <a:gd name="connsiteY423" fmla="*/ 145640 h 363955"/>
              <a:gd name="connsiteX424" fmla="*/ 584718 w 1140551"/>
              <a:gd name="connsiteY424" fmla="*/ 141019 h 363955"/>
              <a:gd name="connsiteX425" fmla="*/ 578331 w 1140551"/>
              <a:gd name="connsiteY425" fmla="*/ 137545 h 363955"/>
              <a:gd name="connsiteX426" fmla="*/ 575624 w 1140551"/>
              <a:gd name="connsiteY426" fmla="*/ 141567 h 363955"/>
              <a:gd name="connsiteX427" fmla="*/ 565813 w 1140551"/>
              <a:gd name="connsiteY427" fmla="*/ 145640 h 363955"/>
              <a:gd name="connsiteX428" fmla="*/ 565247 w 1140551"/>
              <a:gd name="connsiteY428" fmla="*/ 145583 h 363955"/>
              <a:gd name="connsiteX429" fmla="*/ 565247 w 1140551"/>
              <a:gd name="connsiteY429" fmla="*/ 145640 h 363955"/>
              <a:gd name="connsiteX430" fmla="*/ 564929 w 1140551"/>
              <a:gd name="connsiteY430" fmla="*/ 145640 h 363955"/>
              <a:gd name="connsiteX431" fmla="*/ 555689 w 1140551"/>
              <a:gd name="connsiteY431" fmla="*/ 145640 h 363955"/>
              <a:gd name="connsiteX432" fmla="*/ 553087 w 1140551"/>
              <a:gd name="connsiteY432" fmla="*/ 145640 h 363955"/>
              <a:gd name="connsiteX433" fmla="*/ 550801 w 1140551"/>
              <a:gd name="connsiteY433" fmla="*/ 144111 h 363955"/>
              <a:gd name="connsiteX434" fmla="*/ 548313 w 1140551"/>
              <a:gd name="connsiteY434" fmla="*/ 140451 h 363955"/>
              <a:gd name="connsiteX435" fmla="*/ 547410 w 1140551"/>
              <a:gd name="connsiteY435" fmla="*/ 136012 h 363955"/>
              <a:gd name="connsiteX436" fmla="*/ 555473 w 1140551"/>
              <a:gd name="connsiteY436" fmla="*/ 136012 h 363955"/>
              <a:gd name="connsiteX437" fmla="*/ 555627 w 1140551"/>
              <a:gd name="connsiteY437" fmla="*/ 135937 h 363955"/>
              <a:gd name="connsiteX438" fmla="*/ 555689 w 1140551"/>
              <a:gd name="connsiteY438" fmla="*/ 135937 h 363955"/>
              <a:gd name="connsiteX439" fmla="*/ 555689 w 1140551"/>
              <a:gd name="connsiteY439" fmla="*/ 135907 h 363955"/>
              <a:gd name="connsiteX440" fmla="*/ 556153 w 1140551"/>
              <a:gd name="connsiteY440" fmla="*/ 135684 h 363955"/>
              <a:gd name="connsiteX441" fmla="*/ 558812 w 1140551"/>
              <a:gd name="connsiteY441" fmla="*/ 132447 h 363955"/>
              <a:gd name="connsiteX442" fmla="*/ 559311 w 1140551"/>
              <a:gd name="connsiteY442" fmla="*/ 129970 h 363955"/>
              <a:gd name="connsiteX443" fmla="*/ 559311 w 1140551"/>
              <a:gd name="connsiteY443" fmla="*/ 43479 h 363955"/>
              <a:gd name="connsiteX444" fmla="*/ 548529 w 1140551"/>
              <a:gd name="connsiteY444" fmla="*/ 43479 h 363955"/>
              <a:gd name="connsiteX445" fmla="*/ 545266 w 1140551"/>
              <a:gd name="connsiteY445" fmla="*/ 35296 h 363955"/>
              <a:gd name="connsiteX446" fmla="*/ 559311 w 1140551"/>
              <a:gd name="connsiteY446" fmla="*/ 35296 h 363955"/>
              <a:gd name="connsiteX447" fmla="*/ 580566 w 1140551"/>
              <a:gd name="connsiteY447" fmla="*/ 35296 h 363955"/>
              <a:gd name="connsiteX448" fmla="*/ 580566 w 1140551"/>
              <a:gd name="connsiteY448" fmla="*/ 35595 h 363955"/>
              <a:gd name="connsiteX449" fmla="*/ 1094615 w 1140551"/>
              <a:gd name="connsiteY449" fmla="*/ 32803 h 363955"/>
              <a:gd name="connsiteX450" fmla="*/ 1135859 w 1140551"/>
              <a:gd name="connsiteY450" fmla="*/ 44743 h 363955"/>
              <a:gd name="connsiteX451" fmla="*/ 1135980 w 1140551"/>
              <a:gd name="connsiteY451" fmla="*/ 56159 h 363955"/>
              <a:gd name="connsiteX452" fmla="*/ 1136019 w 1140551"/>
              <a:gd name="connsiteY452" fmla="*/ 56159 h 363955"/>
              <a:gd name="connsiteX453" fmla="*/ 1136019 w 1140551"/>
              <a:gd name="connsiteY453" fmla="*/ 59833 h 363955"/>
              <a:gd name="connsiteX454" fmla="*/ 1136019 w 1140551"/>
              <a:gd name="connsiteY454" fmla="*/ 86863 h 363955"/>
              <a:gd name="connsiteX455" fmla="*/ 1136681 w 1140551"/>
              <a:gd name="connsiteY455" fmla="*/ 86863 h 363955"/>
              <a:gd name="connsiteX456" fmla="*/ 1136681 w 1140551"/>
              <a:gd name="connsiteY456" fmla="*/ 86863 h 363955"/>
              <a:gd name="connsiteX457" fmla="*/ 1137062 w 1140551"/>
              <a:gd name="connsiteY457" fmla="*/ 86863 h 363955"/>
              <a:gd name="connsiteX458" fmla="*/ 1138025 w 1140551"/>
              <a:gd name="connsiteY458" fmla="*/ 87514 h 363955"/>
              <a:gd name="connsiteX459" fmla="*/ 1139329 w 1140551"/>
              <a:gd name="connsiteY459" fmla="*/ 90668 h 363955"/>
              <a:gd name="connsiteX460" fmla="*/ 1138713 w 1140551"/>
              <a:gd name="connsiteY460" fmla="*/ 92159 h 363955"/>
              <a:gd name="connsiteX461" fmla="*/ 1136019 w 1140551"/>
              <a:gd name="connsiteY461" fmla="*/ 92159 h 363955"/>
              <a:gd name="connsiteX462" fmla="*/ 1136019 w 1140551"/>
              <a:gd name="connsiteY462" fmla="*/ 145640 h 363955"/>
              <a:gd name="connsiteX463" fmla="*/ 1117801 w 1140551"/>
              <a:gd name="connsiteY463" fmla="*/ 145640 h 363955"/>
              <a:gd name="connsiteX464" fmla="*/ 1112422 w 1140551"/>
              <a:gd name="connsiteY464" fmla="*/ 145640 h 363955"/>
              <a:gd name="connsiteX465" fmla="*/ 1045122 w 1140551"/>
              <a:gd name="connsiteY465" fmla="*/ 145640 h 363955"/>
              <a:gd name="connsiteX466" fmla="*/ 1040801 w 1140551"/>
              <a:gd name="connsiteY466" fmla="*/ 145640 h 363955"/>
              <a:gd name="connsiteX467" fmla="*/ 1040801 w 1140551"/>
              <a:gd name="connsiteY467" fmla="*/ 145616 h 363955"/>
              <a:gd name="connsiteX468" fmla="*/ 1040561 w 1140551"/>
              <a:gd name="connsiteY468" fmla="*/ 145640 h 363955"/>
              <a:gd name="connsiteX469" fmla="*/ 1020157 w 1140551"/>
              <a:gd name="connsiteY469" fmla="*/ 125193 h 363955"/>
              <a:gd name="connsiteX470" fmla="*/ 1020158 w 1140551"/>
              <a:gd name="connsiteY470" fmla="*/ 125177 h 363955"/>
              <a:gd name="connsiteX471" fmla="*/ 1019982 w 1140551"/>
              <a:gd name="connsiteY471" fmla="*/ 125177 h 363955"/>
              <a:gd name="connsiteX472" fmla="*/ 1019982 w 1140551"/>
              <a:gd name="connsiteY472" fmla="*/ 92111 h 363955"/>
              <a:gd name="connsiteX473" fmla="*/ 1016840 w 1140551"/>
              <a:gd name="connsiteY473" fmla="*/ 92111 h 363955"/>
              <a:gd name="connsiteX474" fmla="*/ 1016840 w 1140551"/>
              <a:gd name="connsiteY474" fmla="*/ 86863 h 363955"/>
              <a:gd name="connsiteX475" fmla="*/ 1019982 w 1140551"/>
              <a:gd name="connsiteY475" fmla="*/ 86863 h 363955"/>
              <a:gd name="connsiteX476" fmla="*/ 1019982 w 1140551"/>
              <a:gd name="connsiteY476" fmla="*/ 59833 h 363955"/>
              <a:gd name="connsiteX477" fmla="*/ 1019721 w 1140551"/>
              <a:gd name="connsiteY477" fmla="*/ 41594 h 363955"/>
              <a:gd name="connsiteX478" fmla="*/ 1046169 w 1140551"/>
              <a:gd name="connsiteY478" fmla="*/ 50386 h 363955"/>
              <a:gd name="connsiteX479" fmla="*/ 1094615 w 1140551"/>
              <a:gd name="connsiteY479" fmla="*/ 32803 h 363955"/>
              <a:gd name="connsiteX480" fmla="*/ 591944 w 1140551"/>
              <a:gd name="connsiteY480" fmla="*/ 31054 h 363955"/>
              <a:gd name="connsiteX481" fmla="*/ 610130 w 1140551"/>
              <a:gd name="connsiteY481" fmla="*/ 31054 h 363955"/>
              <a:gd name="connsiteX482" fmla="*/ 631498 w 1140551"/>
              <a:gd name="connsiteY482" fmla="*/ 31054 h 363955"/>
              <a:gd name="connsiteX483" fmla="*/ 642769 w 1140551"/>
              <a:gd name="connsiteY483" fmla="*/ 31054 h 363955"/>
              <a:gd name="connsiteX484" fmla="*/ 668963 w 1140551"/>
              <a:gd name="connsiteY484" fmla="*/ 31054 h 363955"/>
              <a:gd name="connsiteX485" fmla="*/ 673795 w 1140551"/>
              <a:gd name="connsiteY485" fmla="*/ 31054 h 363955"/>
              <a:gd name="connsiteX486" fmla="*/ 688689 w 1140551"/>
              <a:gd name="connsiteY486" fmla="*/ 31054 h 363955"/>
              <a:gd name="connsiteX487" fmla="*/ 703584 w 1140551"/>
              <a:gd name="connsiteY487" fmla="*/ 31054 h 363955"/>
              <a:gd name="connsiteX488" fmla="*/ 706804 w 1140551"/>
              <a:gd name="connsiteY488" fmla="*/ 33716 h 363955"/>
              <a:gd name="connsiteX489" fmla="*/ 713787 w 1140551"/>
              <a:gd name="connsiteY489" fmla="*/ 46695 h 363955"/>
              <a:gd name="connsiteX490" fmla="*/ 714008 w 1140551"/>
              <a:gd name="connsiteY490" fmla="*/ 48899 h 363955"/>
              <a:gd name="connsiteX491" fmla="*/ 688689 w 1140551"/>
              <a:gd name="connsiteY491" fmla="*/ 48899 h 363955"/>
              <a:gd name="connsiteX492" fmla="*/ 678418 w 1140551"/>
              <a:gd name="connsiteY492" fmla="*/ 48899 h 363955"/>
              <a:gd name="connsiteX493" fmla="*/ 678418 w 1140551"/>
              <a:gd name="connsiteY493" fmla="*/ 103265 h 363955"/>
              <a:gd name="connsiteX494" fmla="*/ 678427 w 1140551"/>
              <a:gd name="connsiteY494" fmla="*/ 103265 h 363955"/>
              <a:gd name="connsiteX495" fmla="*/ 678418 w 1140551"/>
              <a:gd name="connsiteY495" fmla="*/ 103308 h 363955"/>
              <a:gd name="connsiteX496" fmla="*/ 685401 w 1140551"/>
              <a:gd name="connsiteY496" fmla="*/ 110306 h 363955"/>
              <a:gd name="connsiteX497" fmla="*/ 685576 w 1140551"/>
              <a:gd name="connsiteY497" fmla="*/ 110271 h 363955"/>
              <a:gd name="connsiteX498" fmla="*/ 685576 w 1140551"/>
              <a:gd name="connsiteY498" fmla="*/ 110306 h 363955"/>
              <a:gd name="connsiteX499" fmla="*/ 702990 w 1140551"/>
              <a:gd name="connsiteY499" fmla="*/ 110306 h 363955"/>
              <a:gd name="connsiteX500" fmla="*/ 702990 w 1140551"/>
              <a:gd name="connsiteY500" fmla="*/ 110350 h 363955"/>
              <a:gd name="connsiteX501" fmla="*/ 708345 w 1140551"/>
              <a:gd name="connsiteY501" fmla="*/ 110350 h 363955"/>
              <a:gd name="connsiteX502" fmla="*/ 708375 w 1140551"/>
              <a:gd name="connsiteY502" fmla="*/ 110503 h 363955"/>
              <a:gd name="connsiteX503" fmla="*/ 707448 w 1140551"/>
              <a:gd name="connsiteY503" fmla="*/ 115108 h 363955"/>
              <a:gd name="connsiteX504" fmla="*/ 705441 w 1140551"/>
              <a:gd name="connsiteY504" fmla="*/ 118091 h 363955"/>
              <a:gd name="connsiteX505" fmla="*/ 702990 w 1140551"/>
              <a:gd name="connsiteY505" fmla="*/ 118091 h 363955"/>
              <a:gd name="connsiteX506" fmla="*/ 669767 w 1140551"/>
              <a:gd name="connsiteY506" fmla="*/ 118091 h 363955"/>
              <a:gd name="connsiteX507" fmla="*/ 662400 w 1140551"/>
              <a:gd name="connsiteY507" fmla="*/ 118091 h 363955"/>
              <a:gd name="connsiteX508" fmla="*/ 662400 w 1140551"/>
              <a:gd name="connsiteY508" fmla="*/ 118043 h 363955"/>
              <a:gd name="connsiteX509" fmla="*/ 662159 w 1140551"/>
              <a:gd name="connsiteY509" fmla="*/ 118091 h 363955"/>
              <a:gd name="connsiteX510" fmla="*/ 653408 w 1140551"/>
              <a:gd name="connsiteY510" fmla="*/ 109321 h 363955"/>
              <a:gd name="connsiteX511" fmla="*/ 653438 w 1140551"/>
              <a:gd name="connsiteY511" fmla="*/ 109169 h 363955"/>
              <a:gd name="connsiteX512" fmla="*/ 653408 w 1140551"/>
              <a:gd name="connsiteY512" fmla="*/ 109169 h 363955"/>
              <a:gd name="connsiteX513" fmla="*/ 653408 w 1140551"/>
              <a:gd name="connsiteY513" fmla="*/ 48899 h 363955"/>
              <a:gd name="connsiteX514" fmla="*/ 642769 w 1140551"/>
              <a:gd name="connsiteY514" fmla="*/ 48899 h 363955"/>
              <a:gd name="connsiteX515" fmla="*/ 621677 w 1140551"/>
              <a:gd name="connsiteY515" fmla="*/ 48899 h 363955"/>
              <a:gd name="connsiteX516" fmla="*/ 610130 w 1140551"/>
              <a:gd name="connsiteY516" fmla="*/ 48899 h 363955"/>
              <a:gd name="connsiteX517" fmla="*/ 601765 w 1140551"/>
              <a:gd name="connsiteY517" fmla="*/ 48899 h 363955"/>
              <a:gd name="connsiteX518" fmla="*/ 600622 w 1140551"/>
              <a:gd name="connsiteY518" fmla="*/ 48277 h 363955"/>
              <a:gd name="connsiteX519" fmla="*/ 591870 w 1140551"/>
              <a:gd name="connsiteY519" fmla="*/ 31782 h 363955"/>
              <a:gd name="connsiteX520" fmla="*/ 878180 w 1140551"/>
              <a:gd name="connsiteY520" fmla="*/ 12728 h 363955"/>
              <a:gd name="connsiteX521" fmla="*/ 855791 w 1140551"/>
              <a:gd name="connsiteY521" fmla="*/ 22569 h 363955"/>
              <a:gd name="connsiteX522" fmla="*/ 855791 w 1140551"/>
              <a:gd name="connsiteY522" fmla="*/ 25105 h 363955"/>
              <a:gd name="connsiteX523" fmla="*/ 855660 w 1140551"/>
              <a:gd name="connsiteY523" fmla="*/ 25105 h 363955"/>
              <a:gd name="connsiteX524" fmla="*/ 855660 w 1140551"/>
              <a:gd name="connsiteY524" fmla="*/ 35427 h 363955"/>
              <a:gd name="connsiteX525" fmla="*/ 901399 w 1140551"/>
              <a:gd name="connsiteY525" fmla="*/ 35427 h 363955"/>
              <a:gd name="connsiteX526" fmla="*/ 901399 w 1140551"/>
              <a:gd name="connsiteY526" fmla="*/ 27817 h 363955"/>
              <a:gd name="connsiteX527" fmla="*/ 901618 w 1140551"/>
              <a:gd name="connsiteY527" fmla="*/ 27817 h 363955"/>
              <a:gd name="connsiteX528" fmla="*/ 901618 w 1140551"/>
              <a:gd name="connsiteY528" fmla="*/ 22569 h 363955"/>
              <a:gd name="connsiteX529" fmla="*/ 878180 w 1140551"/>
              <a:gd name="connsiteY529" fmla="*/ 12728 h 363955"/>
              <a:gd name="connsiteX530" fmla="*/ 769047 w 1140551"/>
              <a:gd name="connsiteY530" fmla="*/ 3149 h 363955"/>
              <a:gd name="connsiteX531" fmla="*/ 793925 w 1140551"/>
              <a:gd name="connsiteY531" fmla="*/ 3149 h 363955"/>
              <a:gd name="connsiteX532" fmla="*/ 785477 w 1140551"/>
              <a:gd name="connsiteY532" fmla="*/ 21519 h 363955"/>
              <a:gd name="connsiteX533" fmla="*/ 811962 w 1140551"/>
              <a:gd name="connsiteY533" fmla="*/ 21519 h 363955"/>
              <a:gd name="connsiteX534" fmla="*/ 814548 w 1140551"/>
              <a:gd name="connsiteY534" fmla="*/ 26636 h 363955"/>
              <a:gd name="connsiteX535" fmla="*/ 783123 w 1140551"/>
              <a:gd name="connsiteY535" fmla="*/ 26636 h 363955"/>
              <a:gd name="connsiteX536" fmla="*/ 776184 w 1140551"/>
              <a:gd name="connsiteY536" fmla="*/ 41726 h 363955"/>
              <a:gd name="connsiteX537" fmla="*/ 766232 w 1140551"/>
              <a:gd name="connsiteY537" fmla="*/ 41726 h 363955"/>
              <a:gd name="connsiteX538" fmla="*/ 751305 w 1140551"/>
              <a:gd name="connsiteY538" fmla="*/ 41726 h 363955"/>
              <a:gd name="connsiteX539" fmla="*/ 749013 w 1140551"/>
              <a:gd name="connsiteY539" fmla="*/ 41726 h 363955"/>
              <a:gd name="connsiteX540" fmla="*/ 746427 w 1140551"/>
              <a:gd name="connsiteY540" fmla="*/ 36608 h 363955"/>
              <a:gd name="connsiteX541" fmla="*/ 753659 w 1140551"/>
              <a:gd name="connsiteY541" fmla="*/ 36608 h 363955"/>
              <a:gd name="connsiteX542" fmla="*/ 828425 w 1140551"/>
              <a:gd name="connsiteY542" fmla="*/ 179 h 363955"/>
              <a:gd name="connsiteX543" fmla="*/ 856969 w 1140551"/>
              <a:gd name="connsiteY543" fmla="*/ 7789 h 363955"/>
              <a:gd name="connsiteX544" fmla="*/ 902709 w 1140551"/>
              <a:gd name="connsiteY544" fmla="*/ 1228 h 363955"/>
              <a:gd name="connsiteX545" fmla="*/ 926888 w 1140551"/>
              <a:gd name="connsiteY545" fmla="*/ 13121 h 363955"/>
              <a:gd name="connsiteX546" fmla="*/ 926888 w 1140551"/>
              <a:gd name="connsiteY546" fmla="*/ 69149 h 363955"/>
              <a:gd name="connsiteX547" fmla="*/ 855616 w 1140551"/>
              <a:gd name="connsiteY547" fmla="*/ 69149 h 363955"/>
              <a:gd name="connsiteX548" fmla="*/ 855616 w 1140551"/>
              <a:gd name="connsiteY548" fmla="*/ 112318 h 363955"/>
              <a:gd name="connsiteX549" fmla="*/ 855660 w 1140551"/>
              <a:gd name="connsiteY549" fmla="*/ 112318 h 363955"/>
              <a:gd name="connsiteX550" fmla="*/ 855660 w 1140551"/>
              <a:gd name="connsiteY550" fmla="*/ 131036 h 363955"/>
              <a:gd name="connsiteX551" fmla="*/ 858305 w 1140551"/>
              <a:gd name="connsiteY551" fmla="*/ 134954 h 363955"/>
              <a:gd name="connsiteX552" fmla="*/ 871962 w 1140551"/>
              <a:gd name="connsiteY552" fmla="*/ 145643 h 363955"/>
              <a:gd name="connsiteX553" fmla="*/ 855136 w 1140551"/>
              <a:gd name="connsiteY553" fmla="*/ 145643 h 363955"/>
              <a:gd name="connsiteX554" fmla="*/ 855136 w 1140551"/>
              <a:gd name="connsiteY554" fmla="*/ 145640 h 363955"/>
              <a:gd name="connsiteX555" fmla="*/ 833401 w 1140551"/>
              <a:gd name="connsiteY555" fmla="*/ 145646 h 363955"/>
              <a:gd name="connsiteX556" fmla="*/ 828294 w 1140551"/>
              <a:gd name="connsiteY556" fmla="*/ 138298 h 363955"/>
              <a:gd name="connsiteX557" fmla="*/ 828425 w 1140551"/>
              <a:gd name="connsiteY557" fmla="*/ 179 h 363955"/>
              <a:gd name="connsiteX558" fmla="*/ 596392 w 1140551"/>
              <a:gd name="connsiteY558" fmla="*/ 179 h 363955"/>
              <a:gd name="connsiteX559" fmla="*/ 608355 w 1140551"/>
              <a:gd name="connsiteY559" fmla="*/ 179 h 363955"/>
              <a:gd name="connsiteX560" fmla="*/ 641817 w 1140551"/>
              <a:gd name="connsiteY560" fmla="*/ 179 h 363955"/>
              <a:gd name="connsiteX561" fmla="*/ 669237 w 1140551"/>
              <a:gd name="connsiteY561" fmla="*/ 179 h 363955"/>
              <a:gd name="connsiteX562" fmla="*/ 685227 w 1140551"/>
              <a:gd name="connsiteY562" fmla="*/ 179 h 363955"/>
              <a:gd name="connsiteX563" fmla="*/ 696765 w 1140551"/>
              <a:gd name="connsiteY563" fmla="*/ 179 h 363955"/>
              <a:gd name="connsiteX564" fmla="*/ 700222 w 1140551"/>
              <a:gd name="connsiteY564" fmla="*/ 3037 h 363955"/>
              <a:gd name="connsiteX565" fmla="*/ 705441 w 1140551"/>
              <a:gd name="connsiteY565" fmla="*/ 10795 h 363955"/>
              <a:gd name="connsiteX566" fmla="*/ 705455 w 1140551"/>
              <a:gd name="connsiteY566" fmla="*/ 10841 h 363955"/>
              <a:gd name="connsiteX567" fmla="*/ 685227 w 1140551"/>
              <a:gd name="connsiteY567" fmla="*/ 10841 h 363955"/>
              <a:gd name="connsiteX568" fmla="*/ 660547 w 1140551"/>
              <a:gd name="connsiteY568" fmla="*/ 10841 h 363955"/>
              <a:gd name="connsiteX569" fmla="*/ 633876 w 1140551"/>
              <a:gd name="connsiteY569" fmla="*/ 10841 h 363955"/>
              <a:gd name="connsiteX570" fmla="*/ 608355 w 1140551"/>
              <a:gd name="connsiteY570" fmla="*/ 10841 h 363955"/>
              <a:gd name="connsiteX571" fmla="*/ 604333 w 1140551"/>
              <a:gd name="connsiteY571" fmla="*/ 10841 h 363955"/>
              <a:gd name="connsiteX572" fmla="*/ 601884 w 1140551"/>
              <a:gd name="connsiteY572" fmla="*/ 8816 h 363955"/>
              <a:gd name="connsiteX573" fmla="*/ 596665 w 1140551"/>
              <a:gd name="connsiteY573" fmla="*/ 1059 h 363955"/>
              <a:gd name="connsiteX574" fmla="*/ 543223 w 1140551"/>
              <a:gd name="connsiteY574" fmla="*/ 179 h 363955"/>
              <a:gd name="connsiteX575" fmla="*/ 568561 w 1140551"/>
              <a:gd name="connsiteY575" fmla="*/ 179 h 363955"/>
              <a:gd name="connsiteX576" fmla="*/ 569015 w 1140551"/>
              <a:gd name="connsiteY576" fmla="*/ 4689 h 363955"/>
              <a:gd name="connsiteX577" fmla="*/ 579529 w 1140551"/>
              <a:gd name="connsiteY577" fmla="*/ 24232 h 363955"/>
              <a:gd name="connsiteX578" fmla="*/ 582923 w 1140551"/>
              <a:gd name="connsiteY578" fmla="*/ 27039 h 363955"/>
              <a:gd name="connsiteX579" fmla="*/ 582923 w 1140551"/>
              <a:gd name="connsiteY579" fmla="*/ 27555 h 363955"/>
              <a:gd name="connsiteX580" fmla="*/ 557746 w 1140551"/>
              <a:gd name="connsiteY580" fmla="*/ 27555 h 363955"/>
              <a:gd name="connsiteX581" fmla="*/ 555010 w 1140551"/>
              <a:gd name="connsiteY581" fmla="*/ 25293 h 363955"/>
              <a:gd name="connsiteX582" fmla="*/ 543619 w 1140551"/>
              <a:gd name="connsiteY582" fmla="*/ 4120 h 363955"/>
              <a:gd name="connsiteX583" fmla="*/ 396317 w 1140551"/>
              <a:gd name="connsiteY583" fmla="*/ 179 h 363955"/>
              <a:gd name="connsiteX584" fmla="*/ 442735 w 1140551"/>
              <a:gd name="connsiteY584" fmla="*/ 179 h 363955"/>
              <a:gd name="connsiteX585" fmla="*/ 427745 w 1140551"/>
              <a:gd name="connsiteY585" fmla="*/ 21388 h 363955"/>
              <a:gd name="connsiteX586" fmla="*/ 485842 w 1140551"/>
              <a:gd name="connsiteY586" fmla="*/ 21388 h 363955"/>
              <a:gd name="connsiteX587" fmla="*/ 485890 w 1140551"/>
              <a:gd name="connsiteY587" fmla="*/ 21388 h 363955"/>
              <a:gd name="connsiteX588" fmla="*/ 485890 w 1140551"/>
              <a:gd name="connsiteY588" fmla="*/ 21397 h 363955"/>
              <a:gd name="connsiteX589" fmla="*/ 489166 w 1140551"/>
              <a:gd name="connsiteY589" fmla="*/ 22060 h 363955"/>
              <a:gd name="connsiteX590" fmla="*/ 489174 w 1140551"/>
              <a:gd name="connsiteY590" fmla="*/ 22061 h 363955"/>
              <a:gd name="connsiteX591" fmla="*/ 489174 w 1140551"/>
              <a:gd name="connsiteY591" fmla="*/ 22062 h 363955"/>
              <a:gd name="connsiteX592" fmla="*/ 491286 w 1140551"/>
              <a:gd name="connsiteY592" fmla="*/ 23346 h 363955"/>
              <a:gd name="connsiteX593" fmla="*/ 491621 w 1140551"/>
              <a:gd name="connsiteY593" fmla="*/ 23715 h 363955"/>
              <a:gd name="connsiteX594" fmla="*/ 491894 w 1140551"/>
              <a:gd name="connsiteY594" fmla="*/ 23899 h 363955"/>
              <a:gd name="connsiteX595" fmla="*/ 492199 w 1140551"/>
              <a:gd name="connsiteY595" fmla="*/ 24352 h 363955"/>
              <a:gd name="connsiteX596" fmla="*/ 492939 w 1140551"/>
              <a:gd name="connsiteY596" fmla="*/ 25169 h 363955"/>
              <a:gd name="connsiteX597" fmla="*/ 493097 w 1140551"/>
              <a:gd name="connsiteY597" fmla="*/ 25688 h 363955"/>
              <a:gd name="connsiteX598" fmla="*/ 493728 w 1140551"/>
              <a:gd name="connsiteY598" fmla="*/ 26626 h 363955"/>
              <a:gd name="connsiteX599" fmla="*/ 494391 w 1140551"/>
              <a:gd name="connsiteY599" fmla="*/ 29916 h 363955"/>
              <a:gd name="connsiteX600" fmla="*/ 494401 w 1140551"/>
              <a:gd name="connsiteY600" fmla="*/ 29916 h 363955"/>
              <a:gd name="connsiteX601" fmla="*/ 494401 w 1140551"/>
              <a:gd name="connsiteY601" fmla="*/ 29964 h 363955"/>
              <a:gd name="connsiteX602" fmla="*/ 494401 w 1140551"/>
              <a:gd name="connsiteY602" fmla="*/ 33590 h 363955"/>
              <a:gd name="connsiteX603" fmla="*/ 494596 w 1140551"/>
              <a:gd name="connsiteY603" fmla="*/ 33590 h 363955"/>
              <a:gd name="connsiteX604" fmla="*/ 494596 w 1140551"/>
              <a:gd name="connsiteY604" fmla="*/ 39515 h 363955"/>
              <a:gd name="connsiteX605" fmla="*/ 454187 w 1140551"/>
              <a:gd name="connsiteY605" fmla="*/ 92938 h 363955"/>
              <a:gd name="connsiteX606" fmla="*/ 493732 w 1140551"/>
              <a:gd name="connsiteY606" fmla="*/ 138130 h 363955"/>
              <a:gd name="connsiteX607" fmla="*/ 511591 w 1140551"/>
              <a:gd name="connsiteY607" fmla="*/ 138130 h 363955"/>
              <a:gd name="connsiteX608" fmla="*/ 508407 w 1140551"/>
              <a:gd name="connsiteY608" fmla="*/ 145568 h 363955"/>
              <a:gd name="connsiteX609" fmla="*/ 500241 w 1140551"/>
              <a:gd name="connsiteY609" fmla="*/ 145568 h 363955"/>
              <a:gd name="connsiteX610" fmla="*/ 500304 w 1140551"/>
              <a:gd name="connsiteY610" fmla="*/ 145640 h 363955"/>
              <a:gd name="connsiteX611" fmla="*/ 473341 w 1140551"/>
              <a:gd name="connsiteY611" fmla="*/ 145640 h 363955"/>
              <a:gd name="connsiteX612" fmla="*/ 473295 w 1140551"/>
              <a:gd name="connsiteY612" fmla="*/ 145603 h 363955"/>
              <a:gd name="connsiteX613" fmla="*/ 473000 w 1140551"/>
              <a:gd name="connsiteY613" fmla="*/ 145640 h 363955"/>
              <a:gd name="connsiteX614" fmla="*/ 458788 w 1140551"/>
              <a:gd name="connsiteY614" fmla="*/ 139741 h 363955"/>
              <a:gd name="connsiteX615" fmla="*/ 458737 w 1140551"/>
              <a:gd name="connsiteY615" fmla="*/ 139679 h 363955"/>
              <a:gd name="connsiteX616" fmla="*/ 458469 w 1140551"/>
              <a:gd name="connsiteY616" fmla="*/ 139894 h 363955"/>
              <a:gd name="connsiteX617" fmla="*/ 437122 w 1140551"/>
              <a:gd name="connsiteY617" fmla="*/ 115498 h 363955"/>
              <a:gd name="connsiteX618" fmla="*/ 422461 w 1140551"/>
              <a:gd name="connsiteY618" fmla="*/ 134881 h 363955"/>
              <a:gd name="connsiteX619" fmla="*/ 422225 w 1140551"/>
              <a:gd name="connsiteY619" fmla="*/ 134721 h 363955"/>
              <a:gd name="connsiteX620" fmla="*/ 419627 w 1140551"/>
              <a:gd name="connsiteY620" fmla="*/ 137877 h 363955"/>
              <a:gd name="connsiteX621" fmla="*/ 400925 w 1140551"/>
              <a:gd name="connsiteY621" fmla="*/ 145640 h 363955"/>
              <a:gd name="connsiteX622" fmla="*/ 398325 w 1140551"/>
              <a:gd name="connsiteY622" fmla="*/ 145378 h 363955"/>
              <a:gd name="connsiteX623" fmla="*/ 387165 w 1140551"/>
              <a:gd name="connsiteY623" fmla="*/ 145378 h 363955"/>
              <a:gd name="connsiteX624" fmla="*/ 376429 w 1140551"/>
              <a:gd name="connsiteY624" fmla="*/ 145378 h 363955"/>
              <a:gd name="connsiteX625" fmla="*/ 376429 w 1140551"/>
              <a:gd name="connsiteY625" fmla="*/ 145640 h 363955"/>
              <a:gd name="connsiteX626" fmla="*/ 373810 w 1140551"/>
              <a:gd name="connsiteY626" fmla="*/ 145640 h 363955"/>
              <a:gd name="connsiteX627" fmla="*/ 373994 w 1140551"/>
              <a:gd name="connsiteY627" fmla="*/ 145378 h 363955"/>
              <a:gd name="connsiteX628" fmla="*/ 336296 w 1140551"/>
              <a:gd name="connsiteY628" fmla="*/ 145378 h 363955"/>
              <a:gd name="connsiteX629" fmla="*/ 334530 w 1140551"/>
              <a:gd name="connsiteY629" fmla="*/ 138298 h 363955"/>
              <a:gd name="connsiteX630" fmla="*/ 373404 w 1140551"/>
              <a:gd name="connsiteY630" fmla="*/ 138298 h 363955"/>
              <a:gd name="connsiteX631" fmla="*/ 451059 w 1140551"/>
              <a:gd name="connsiteY631" fmla="*/ 35636 h 363955"/>
              <a:gd name="connsiteX632" fmla="*/ 451019 w 1140551"/>
              <a:gd name="connsiteY632" fmla="*/ 35637 h 363955"/>
              <a:gd name="connsiteX633" fmla="*/ 451448 w 1140551"/>
              <a:gd name="connsiteY633" fmla="*/ 35025 h 363955"/>
              <a:gd name="connsiteX634" fmla="*/ 418105 w 1140551"/>
              <a:gd name="connsiteY634" fmla="*/ 35025 h 363955"/>
              <a:gd name="connsiteX635" fmla="*/ 389530 w 1140551"/>
              <a:gd name="connsiteY635" fmla="*/ 75455 h 363955"/>
              <a:gd name="connsiteX636" fmla="*/ 372537 w 1140551"/>
              <a:gd name="connsiteY636" fmla="*/ 75455 h 363955"/>
              <a:gd name="connsiteX637" fmla="*/ 343112 w 1140551"/>
              <a:gd name="connsiteY637" fmla="*/ 75455 h 363955"/>
              <a:gd name="connsiteX638" fmla="*/ 335674 w 1140551"/>
              <a:gd name="connsiteY638" fmla="*/ 75455 h 363955"/>
              <a:gd name="connsiteX639" fmla="*/ 329816 w 1140551"/>
              <a:gd name="connsiteY639" fmla="*/ 67168 h 363955"/>
              <a:gd name="connsiteX640" fmla="*/ 344621 w 1140551"/>
              <a:gd name="connsiteY640" fmla="*/ 67168 h 363955"/>
              <a:gd name="connsiteX641" fmla="*/ 344621 w 1140551"/>
              <a:gd name="connsiteY641" fmla="*/ 67162 h 363955"/>
              <a:gd name="connsiteX642" fmla="*/ 350673 w 1140551"/>
              <a:gd name="connsiteY642" fmla="*/ 64650 h 363955"/>
              <a:gd name="connsiteX643" fmla="*/ 351706 w 1140551"/>
              <a:gd name="connsiteY643" fmla="*/ 63113 h 363955"/>
              <a:gd name="connsiteX644" fmla="*/ 351835 w 1140551"/>
              <a:gd name="connsiteY644" fmla="*/ 63113 h 363955"/>
              <a:gd name="connsiteX645" fmla="*/ 1047545 w 1140551"/>
              <a:gd name="connsiteY645" fmla="*/ 85 h 363955"/>
              <a:gd name="connsiteX646" fmla="*/ 1073665 w 1140551"/>
              <a:gd name="connsiteY646" fmla="*/ 85 h 363955"/>
              <a:gd name="connsiteX647" fmla="*/ 1064066 w 1140551"/>
              <a:gd name="connsiteY647" fmla="*/ 15089 h 363955"/>
              <a:gd name="connsiteX648" fmla="*/ 1130818 w 1140551"/>
              <a:gd name="connsiteY648" fmla="*/ 15089 h 363955"/>
              <a:gd name="connsiteX649" fmla="*/ 1130818 w 1140551"/>
              <a:gd name="connsiteY649" fmla="*/ 20049 h 363955"/>
              <a:gd name="connsiteX650" fmla="*/ 1060893 w 1140551"/>
              <a:gd name="connsiteY650" fmla="*/ 20049 h 363955"/>
              <a:gd name="connsiteX651" fmla="*/ 1053348 w 1140551"/>
              <a:gd name="connsiteY651" fmla="*/ 31841 h 363955"/>
              <a:gd name="connsiteX652" fmla="*/ 1027227 w 1140551"/>
              <a:gd name="connsiteY652" fmla="*/ 31841 h 363955"/>
              <a:gd name="connsiteX653" fmla="*/ 0 w 1140551"/>
              <a:gd name="connsiteY653" fmla="*/ 0 h 363955"/>
              <a:gd name="connsiteX654" fmla="*/ 64129 w 1140551"/>
              <a:gd name="connsiteY654" fmla="*/ 0 h 363955"/>
              <a:gd name="connsiteX655" fmla="*/ 140047 w 1140551"/>
              <a:gd name="connsiteY655" fmla="*/ 44683 h 363955"/>
              <a:gd name="connsiteX656" fmla="*/ 215966 w 1140551"/>
              <a:gd name="connsiteY656" fmla="*/ 0 h 363955"/>
              <a:gd name="connsiteX657" fmla="*/ 280094 w 1140551"/>
              <a:gd name="connsiteY657" fmla="*/ 0 h 363955"/>
              <a:gd name="connsiteX658" fmla="*/ 240591 w 1140551"/>
              <a:gd name="connsiteY658" fmla="*/ 23250 h 363955"/>
              <a:gd name="connsiteX659" fmla="*/ 244049 w 1140551"/>
              <a:gd name="connsiteY659" fmla="*/ 27117 h 363955"/>
              <a:gd name="connsiteX660" fmla="*/ 270497 w 1140551"/>
              <a:gd name="connsiteY660" fmla="*/ 101470 h 363955"/>
              <a:gd name="connsiteX661" fmla="*/ 212849 w 1140551"/>
              <a:gd name="connsiteY661" fmla="*/ 203696 h 363955"/>
              <a:gd name="connsiteX662" fmla="*/ 206252 w 1140551"/>
              <a:gd name="connsiteY662" fmla="*/ 207475 h 363955"/>
              <a:gd name="connsiteX663" fmla="*/ 206252 w 1140551"/>
              <a:gd name="connsiteY663" fmla="*/ 126826 h 363955"/>
              <a:gd name="connsiteX664" fmla="*/ 172169 w 1140551"/>
              <a:gd name="connsiteY664" fmla="*/ 126826 h 363955"/>
              <a:gd name="connsiteX665" fmla="*/ 172169 w 1140551"/>
              <a:gd name="connsiteY665" fmla="*/ 220345 h 363955"/>
              <a:gd name="connsiteX666" fmla="*/ 166096 w 1140551"/>
              <a:gd name="connsiteY666" fmla="*/ 221821 h 363955"/>
              <a:gd name="connsiteX667" fmla="*/ 139745 w 1140551"/>
              <a:gd name="connsiteY667" fmla="*/ 224332 h 363955"/>
              <a:gd name="connsiteX668" fmla="*/ 113394 w 1140551"/>
              <a:gd name="connsiteY668" fmla="*/ 221821 h 363955"/>
              <a:gd name="connsiteX669" fmla="*/ 107925 w 1140551"/>
              <a:gd name="connsiteY669" fmla="*/ 220492 h 363955"/>
              <a:gd name="connsiteX670" fmla="*/ 107925 w 1140551"/>
              <a:gd name="connsiteY670" fmla="*/ 126826 h 363955"/>
              <a:gd name="connsiteX671" fmla="*/ 73237 w 1140551"/>
              <a:gd name="connsiteY671" fmla="*/ 126826 h 363955"/>
              <a:gd name="connsiteX672" fmla="*/ 73237 w 1140551"/>
              <a:gd name="connsiteY672" fmla="*/ 207671 h 363955"/>
              <a:gd name="connsiteX673" fmla="*/ 66640 w 1140551"/>
              <a:gd name="connsiteY673" fmla="*/ 203892 h 363955"/>
              <a:gd name="connsiteX674" fmla="*/ 8992 w 1140551"/>
              <a:gd name="connsiteY674" fmla="*/ 101666 h 363955"/>
              <a:gd name="connsiteX675" fmla="*/ 35441 w 1140551"/>
              <a:gd name="connsiteY675" fmla="*/ 27313 h 363955"/>
              <a:gd name="connsiteX676" fmla="*/ 39221 w 1140551"/>
              <a:gd name="connsiteY676" fmla="*/ 23085 h 363955"/>
              <a:gd name="connsiteX677" fmla="*/ 986463 w 1140551"/>
              <a:gd name="connsiteY677" fmla="*/ 0 h 363955"/>
              <a:gd name="connsiteX678" fmla="*/ 1003877 w 1140551"/>
              <a:gd name="connsiteY678" fmla="*/ 30966 h 363955"/>
              <a:gd name="connsiteX679" fmla="*/ 975334 w 1140551"/>
              <a:gd name="connsiteY679" fmla="*/ 30966 h 363955"/>
              <a:gd name="connsiteX680" fmla="*/ 958967 w 1140551"/>
              <a:gd name="connsiteY680" fmla="*/ 179 h 3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1140551" h="363955">
                <a:moveTo>
                  <a:pt x="293105" y="293141"/>
                </a:moveTo>
                <a:cubicBezTo>
                  <a:pt x="298727" y="293141"/>
                  <a:pt x="303083" y="295102"/>
                  <a:pt x="306173" y="299022"/>
                </a:cubicBezTo>
                <a:cubicBezTo>
                  <a:pt x="309263" y="302943"/>
                  <a:pt x="310808" y="308280"/>
                  <a:pt x="310808" y="315033"/>
                </a:cubicBezTo>
                <a:cubicBezTo>
                  <a:pt x="310808" y="321507"/>
                  <a:pt x="309219" y="326662"/>
                  <a:pt x="306041" y="330499"/>
                </a:cubicBezTo>
                <a:cubicBezTo>
                  <a:pt x="302862" y="334336"/>
                  <a:pt x="298418" y="336255"/>
                  <a:pt x="292709" y="336255"/>
                </a:cubicBezTo>
                <a:cubicBezTo>
                  <a:pt x="287117" y="336255"/>
                  <a:pt x="282717" y="334253"/>
                  <a:pt x="279508" y="330248"/>
                </a:cubicBezTo>
                <a:cubicBezTo>
                  <a:pt x="276300" y="326244"/>
                  <a:pt x="274697" y="321088"/>
                  <a:pt x="274697" y="314782"/>
                </a:cubicBezTo>
                <a:cubicBezTo>
                  <a:pt x="274697" y="308391"/>
                  <a:pt x="276337" y="303187"/>
                  <a:pt x="279619" y="299169"/>
                </a:cubicBezTo>
                <a:cubicBezTo>
                  <a:pt x="282900" y="295150"/>
                  <a:pt x="287396" y="293141"/>
                  <a:pt x="293105" y="293141"/>
                </a:cubicBezTo>
                <a:close/>
                <a:moveTo>
                  <a:pt x="685848" y="291551"/>
                </a:moveTo>
                <a:cubicBezTo>
                  <a:pt x="692293" y="291551"/>
                  <a:pt x="695515" y="299280"/>
                  <a:pt x="695515" y="314740"/>
                </a:cubicBezTo>
                <a:cubicBezTo>
                  <a:pt x="695515" y="330144"/>
                  <a:pt x="692204" y="337845"/>
                  <a:pt x="685582" y="337845"/>
                </a:cubicBezTo>
                <a:cubicBezTo>
                  <a:pt x="678842" y="337845"/>
                  <a:pt x="675473" y="330367"/>
                  <a:pt x="675473" y="315410"/>
                </a:cubicBezTo>
                <a:cubicBezTo>
                  <a:pt x="675473" y="299504"/>
                  <a:pt x="678931" y="291551"/>
                  <a:pt x="685848" y="291551"/>
                </a:cubicBezTo>
                <a:close/>
                <a:moveTo>
                  <a:pt x="605480" y="291551"/>
                </a:moveTo>
                <a:cubicBezTo>
                  <a:pt x="611926" y="291551"/>
                  <a:pt x="615148" y="299280"/>
                  <a:pt x="615148" y="314740"/>
                </a:cubicBezTo>
                <a:cubicBezTo>
                  <a:pt x="615148" y="330144"/>
                  <a:pt x="611837" y="337845"/>
                  <a:pt x="605215" y="337845"/>
                </a:cubicBezTo>
                <a:cubicBezTo>
                  <a:pt x="598475" y="337845"/>
                  <a:pt x="595105" y="330367"/>
                  <a:pt x="595105" y="315410"/>
                </a:cubicBezTo>
                <a:cubicBezTo>
                  <a:pt x="595105" y="299504"/>
                  <a:pt x="598564" y="291551"/>
                  <a:pt x="605480" y="291551"/>
                </a:cubicBezTo>
                <a:close/>
                <a:moveTo>
                  <a:pt x="983300" y="282258"/>
                </a:moveTo>
                <a:lnTo>
                  <a:pt x="983300" y="293392"/>
                </a:lnTo>
                <a:lnTo>
                  <a:pt x="1015924" y="293392"/>
                </a:lnTo>
                <a:cubicBezTo>
                  <a:pt x="1009361" y="303410"/>
                  <a:pt x="1004217" y="312752"/>
                  <a:pt x="1000494" y="321416"/>
                </a:cubicBezTo>
                <a:cubicBezTo>
                  <a:pt x="996771" y="330081"/>
                  <a:pt x="994175" y="338641"/>
                  <a:pt x="992703" y="347096"/>
                </a:cubicBezTo>
                <a:lnTo>
                  <a:pt x="1008022" y="347096"/>
                </a:lnTo>
                <a:cubicBezTo>
                  <a:pt x="1008934" y="341152"/>
                  <a:pt x="1010244" y="335460"/>
                  <a:pt x="1011951" y="330018"/>
                </a:cubicBezTo>
                <a:cubicBezTo>
                  <a:pt x="1013658" y="324577"/>
                  <a:pt x="1015873" y="318982"/>
                  <a:pt x="1018595" y="313233"/>
                </a:cubicBezTo>
                <a:cubicBezTo>
                  <a:pt x="1021318" y="307485"/>
                  <a:pt x="1025445" y="299908"/>
                  <a:pt x="1030978" y="290504"/>
                </a:cubicBezTo>
                <a:lnTo>
                  <a:pt x="1030978" y="282258"/>
                </a:lnTo>
                <a:close/>
                <a:moveTo>
                  <a:pt x="902933" y="282258"/>
                </a:moveTo>
                <a:lnTo>
                  <a:pt x="902933" y="293392"/>
                </a:lnTo>
                <a:lnTo>
                  <a:pt x="935557" y="293392"/>
                </a:lnTo>
                <a:cubicBezTo>
                  <a:pt x="928994" y="303410"/>
                  <a:pt x="923850" y="312752"/>
                  <a:pt x="920127" y="321416"/>
                </a:cubicBezTo>
                <a:cubicBezTo>
                  <a:pt x="916404" y="330081"/>
                  <a:pt x="913808" y="338641"/>
                  <a:pt x="912336" y="347096"/>
                </a:cubicBezTo>
                <a:lnTo>
                  <a:pt x="927655" y="347096"/>
                </a:lnTo>
                <a:cubicBezTo>
                  <a:pt x="928567" y="341152"/>
                  <a:pt x="929877" y="335460"/>
                  <a:pt x="931584" y="330018"/>
                </a:cubicBezTo>
                <a:cubicBezTo>
                  <a:pt x="933291" y="324577"/>
                  <a:pt x="935506" y="318982"/>
                  <a:pt x="938228" y="313233"/>
                </a:cubicBezTo>
                <a:cubicBezTo>
                  <a:pt x="940951" y="307485"/>
                  <a:pt x="945078" y="299908"/>
                  <a:pt x="950611" y="290504"/>
                </a:cubicBezTo>
                <a:lnTo>
                  <a:pt x="950611" y="282258"/>
                </a:lnTo>
                <a:close/>
                <a:moveTo>
                  <a:pt x="822566" y="282258"/>
                </a:moveTo>
                <a:lnTo>
                  <a:pt x="822566" y="293392"/>
                </a:lnTo>
                <a:lnTo>
                  <a:pt x="855190" y="293392"/>
                </a:lnTo>
                <a:cubicBezTo>
                  <a:pt x="848627" y="303410"/>
                  <a:pt x="843483" y="312752"/>
                  <a:pt x="839760" y="321416"/>
                </a:cubicBezTo>
                <a:cubicBezTo>
                  <a:pt x="836037" y="330081"/>
                  <a:pt x="833440" y="338641"/>
                  <a:pt x="831969" y="347096"/>
                </a:cubicBezTo>
                <a:lnTo>
                  <a:pt x="847287" y="347096"/>
                </a:lnTo>
                <a:cubicBezTo>
                  <a:pt x="848200" y="341152"/>
                  <a:pt x="849510" y="335460"/>
                  <a:pt x="851217" y="330018"/>
                </a:cubicBezTo>
                <a:cubicBezTo>
                  <a:pt x="852924" y="324577"/>
                  <a:pt x="855139" y="318982"/>
                  <a:pt x="857861" y="313233"/>
                </a:cubicBezTo>
                <a:cubicBezTo>
                  <a:pt x="860584" y="307485"/>
                  <a:pt x="864711" y="299908"/>
                  <a:pt x="870244" y="290504"/>
                </a:cubicBezTo>
                <a:lnTo>
                  <a:pt x="870244" y="282258"/>
                </a:lnTo>
                <a:close/>
                <a:moveTo>
                  <a:pt x="434440" y="282258"/>
                </a:moveTo>
                <a:lnTo>
                  <a:pt x="434440" y="347096"/>
                </a:lnTo>
                <a:lnTo>
                  <a:pt x="449008" y="347096"/>
                </a:lnTo>
                <a:lnTo>
                  <a:pt x="449008" y="315368"/>
                </a:lnTo>
                <a:lnTo>
                  <a:pt x="449229" y="315368"/>
                </a:lnTo>
                <a:cubicBezTo>
                  <a:pt x="449906" y="316903"/>
                  <a:pt x="450509" y="318033"/>
                  <a:pt x="451039" y="318758"/>
                </a:cubicBezTo>
                <a:lnTo>
                  <a:pt x="471744" y="347096"/>
                </a:lnTo>
                <a:lnTo>
                  <a:pt x="490198" y="347096"/>
                </a:lnTo>
                <a:lnTo>
                  <a:pt x="463709" y="313191"/>
                </a:lnTo>
                <a:lnTo>
                  <a:pt x="488167" y="282258"/>
                </a:lnTo>
                <a:lnTo>
                  <a:pt x="470773" y="282258"/>
                </a:lnTo>
                <a:lnTo>
                  <a:pt x="451171" y="309424"/>
                </a:lnTo>
                <a:cubicBezTo>
                  <a:pt x="450524" y="310401"/>
                  <a:pt x="449876" y="311559"/>
                  <a:pt x="449229" y="312898"/>
                </a:cubicBezTo>
                <a:lnTo>
                  <a:pt x="449008" y="312898"/>
                </a:lnTo>
                <a:lnTo>
                  <a:pt x="449008" y="282258"/>
                </a:lnTo>
                <a:close/>
                <a:moveTo>
                  <a:pt x="176892" y="282258"/>
                </a:moveTo>
                <a:lnTo>
                  <a:pt x="176892" y="293560"/>
                </a:lnTo>
                <a:lnTo>
                  <a:pt x="196360" y="293560"/>
                </a:lnTo>
                <a:lnTo>
                  <a:pt x="196360" y="347096"/>
                </a:lnTo>
                <a:lnTo>
                  <a:pt x="210973" y="347096"/>
                </a:lnTo>
                <a:lnTo>
                  <a:pt x="210973" y="293560"/>
                </a:lnTo>
                <a:lnTo>
                  <a:pt x="230486" y="293560"/>
                </a:lnTo>
                <a:lnTo>
                  <a:pt x="230486" y="282258"/>
                </a:lnTo>
                <a:close/>
                <a:moveTo>
                  <a:pt x="765861" y="281170"/>
                </a:moveTo>
                <a:cubicBezTo>
                  <a:pt x="758415" y="281170"/>
                  <a:pt x="751704" y="282998"/>
                  <a:pt x="745731" y="286653"/>
                </a:cubicBezTo>
                <a:lnTo>
                  <a:pt x="745731" y="298708"/>
                </a:lnTo>
                <a:cubicBezTo>
                  <a:pt x="751086" y="294243"/>
                  <a:pt x="756708" y="292011"/>
                  <a:pt x="762594" y="292011"/>
                </a:cubicBezTo>
                <a:cubicBezTo>
                  <a:pt x="769305" y="292011"/>
                  <a:pt x="772660" y="294927"/>
                  <a:pt x="772660" y="300759"/>
                </a:cubicBezTo>
                <a:cubicBezTo>
                  <a:pt x="772660" y="303466"/>
                  <a:pt x="771777" y="306026"/>
                  <a:pt x="770011" y="308440"/>
                </a:cubicBezTo>
                <a:cubicBezTo>
                  <a:pt x="768245" y="310854"/>
                  <a:pt x="765155" y="313624"/>
                  <a:pt x="760740" y="316749"/>
                </a:cubicBezTo>
                <a:cubicBezTo>
                  <a:pt x="755914" y="319986"/>
                  <a:pt x="752352" y="322812"/>
                  <a:pt x="750057" y="325225"/>
                </a:cubicBezTo>
                <a:cubicBezTo>
                  <a:pt x="747761" y="327639"/>
                  <a:pt x="745958" y="330241"/>
                  <a:pt x="744649" y="333032"/>
                </a:cubicBezTo>
                <a:cubicBezTo>
                  <a:pt x="743339" y="335822"/>
                  <a:pt x="742684" y="338906"/>
                  <a:pt x="742684" y="342282"/>
                </a:cubicBezTo>
                <a:lnTo>
                  <a:pt x="742684" y="347096"/>
                </a:lnTo>
                <a:lnTo>
                  <a:pt x="788155" y="347096"/>
                </a:lnTo>
                <a:lnTo>
                  <a:pt x="788155" y="335836"/>
                </a:lnTo>
                <a:lnTo>
                  <a:pt x="759150" y="335836"/>
                </a:lnTo>
                <a:cubicBezTo>
                  <a:pt x="759150" y="334581"/>
                  <a:pt x="759946" y="333102"/>
                  <a:pt x="761535" y="331399"/>
                </a:cubicBezTo>
                <a:cubicBezTo>
                  <a:pt x="763125" y="329697"/>
                  <a:pt x="766229" y="327283"/>
                  <a:pt x="770850" y="324158"/>
                </a:cubicBezTo>
                <a:cubicBezTo>
                  <a:pt x="775647" y="320949"/>
                  <a:pt x="779135" y="318200"/>
                  <a:pt x="781313" y="315912"/>
                </a:cubicBezTo>
                <a:cubicBezTo>
                  <a:pt x="783491" y="313624"/>
                  <a:pt x="785154" y="311175"/>
                  <a:pt x="786301" y="308566"/>
                </a:cubicBezTo>
                <a:cubicBezTo>
                  <a:pt x="787449" y="305957"/>
                  <a:pt x="788022" y="303034"/>
                  <a:pt x="788022" y="299797"/>
                </a:cubicBezTo>
                <a:cubicBezTo>
                  <a:pt x="788022" y="293992"/>
                  <a:pt x="786037" y="289437"/>
                  <a:pt x="782063" y="286130"/>
                </a:cubicBezTo>
                <a:cubicBezTo>
                  <a:pt x="778089" y="282823"/>
                  <a:pt x="772689" y="281170"/>
                  <a:pt x="765861" y="281170"/>
                </a:cubicBezTo>
                <a:close/>
                <a:moveTo>
                  <a:pt x="686466" y="281170"/>
                </a:moveTo>
                <a:cubicBezTo>
                  <a:pt x="678224" y="281170"/>
                  <a:pt x="671926" y="284128"/>
                  <a:pt x="667570" y="290044"/>
                </a:cubicBezTo>
                <a:cubicBezTo>
                  <a:pt x="663214" y="295960"/>
                  <a:pt x="661036" y="304527"/>
                  <a:pt x="661036" y="315744"/>
                </a:cubicBezTo>
                <a:cubicBezTo>
                  <a:pt x="661036" y="337399"/>
                  <a:pt x="669072" y="348226"/>
                  <a:pt x="685141" y="348226"/>
                </a:cubicBezTo>
                <a:cubicBezTo>
                  <a:pt x="693205" y="348226"/>
                  <a:pt x="699371" y="345275"/>
                  <a:pt x="703638" y="339373"/>
                </a:cubicBezTo>
                <a:cubicBezTo>
                  <a:pt x="707906" y="333471"/>
                  <a:pt x="710040" y="325093"/>
                  <a:pt x="710040" y="314238"/>
                </a:cubicBezTo>
                <a:cubicBezTo>
                  <a:pt x="710040" y="292192"/>
                  <a:pt x="702181" y="281170"/>
                  <a:pt x="686466" y="281170"/>
                </a:cubicBezTo>
                <a:close/>
                <a:moveTo>
                  <a:pt x="606099" y="281170"/>
                </a:moveTo>
                <a:cubicBezTo>
                  <a:pt x="597857" y="281170"/>
                  <a:pt x="591559" y="284128"/>
                  <a:pt x="587203" y="290044"/>
                </a:cubicBezTo>
                <a:cubicBezTo>
                  <a:pt x="582847" y="295960"/>
                  <a:pt x="580669" y="304527"/>
                  <a:pt x="580669" y="315744"/>
                </a:cubicBezTo>
                <a:cubicBezTo>
                  <a:pt x="580669" y="337399"/>
                  <a:pt x="588705" y="348226"/>
                  <a:pt x="604774" y="348226"/>
                </a:cubicBezTo>
                <a:cubicBezTo>
                  <a:pt x="612838" y="348226"/>
                  <a:pt x="619004" y="345275"/>
                  <a:pt x="623271" y="339373"/>
                </a:cubicBezTo>
                <a:cubicBezTo>
                  <a:pt x="627539" y="333471"/>
                  <a:pt x="629673" y="325093"/>
                  <a:pt x="629673" y="314238"/>
                </a:cubicBezTo>
                <a:cubicBezTo>
                  <a:pt x="629673" y="292192"/>
                  <a:pt x="621814" y="281170"/>
                  <a:pt x="606099" y="281170"/>
                </a:cubicBezTo>
                <a:close/>
                <a:moveTo>
                  <a:pt x="386079" y="281170"/>
                </a:moveTo>
                <a:cubicBezTo>
                  <a:pt x="375395" y="281170"/>
                  <a:pt x="366676" y="284428"/>
                  <a:pt x="359922" y="290944"/>
                </a:cubicBezTo>
                <a:cubicBezTo>
                  <a:pt x="353168" y="297460"/>
                  <a:pt x="349791" y="305838"/>
                  <a:pt x="349791" y="316079"/>
                </a:cubicBezTo>
                <a:cubicBezTo>
                  <a:pt x="349791" y="325818"/>
                  <a:pt x="352814" y="333611"/>
                  <a:pt x="358863" y="339457"/>
                </a:cubicBezTo>
                <a:cubicBezTo>
                  <a:pt x="364911" y="345303"/>
                  <a:pt x="373085" y="348226"/>
                  <a:pt x="383387" y="348226"/>
                </a:cubicBezTo>
                <a:cubicBezTo>
                  <a:pt x="391392" y="348226"/>
                  <a:pt x="397881" y="347068"/>
                  <a:pt x="402855" y="344752"/>
                </a:cubicBezTo>
                <a:lnTo>
                  <a:pt x="402855" y="332069"/>
                </a:lnTo>
                <a:cubicBezTo>
                  <a:pt x="397852" y="334860"/>
                  <a:pt x="392304" y="336255"/>
                  <a:pt x="386212" y="336255"/>
                </a:cubicBezTo>
                <a:cubicBezTo>
                  <a:pt x="379737" y="336255"/>
                  <a:pt x="374601" y="334315"/>
                  <a:pt x="370804" y="330437"/>
                </a:cubicBezTo>
                <a:cubicBezTo>
                  <a:pt x="367007" y="326558"/>
                  <a:pt x="365110" y="321437"/>
                  <a:pt x="365110" y="315075"/>
                </a:cubicBezTo>
                <a:cubicBezTo>
                  <a:pt x="365110" y="308545"/>
                  <a:pt x="367111" y="303257"/>
                  <a:pt x="371113" y="299211"/>
                </a:cubicBezTo>
                <a:cubicBezTo>
                  <a:pt x="375116" y="295164"/>
                  <a:pt x="380458" y="293141"/>
                  <a:pt x="387139" y="293141"/>
                </a:cubicBezTo>
                <a:cubicBezTo>
                  <a:pt x="392996" y="293141"/>
                  <a:pt x="398235" y="294425"/>
                  <a:pt x="402855" y="296992"/>
                </a:cubicBezTo>
                <a:lnTo>
                  <a:pt x="402855" y="283639"/>
                </a:lnTo>
                <a:cubicBezTo>
                  <a:pt x="398353" y="281993"/>
                  <a:pt x="392761" y="281170"/>
                  <a:pt x="386079" y="281170"/>
                </a:cubicBezTo>
                <a:close/>
                <a:moveTo>
                  <a:pt x="293547" y="281170"/>
                </a:moveTo>
                <a:cubicBezTo>
                  <a:pt x="283276" y="281170"/>
                  <a:pt x="275013" y="284358"/>
                  <a:pt x="268759" y="290734"/>
                </a:cubicBezTo>
                <a:cubicBezTo>
                  <a:pt x="262505" y="297111"/>
                  <a:pt x="259378" y="305378"/>
                  <a:pt x="259378" y="315535"/>
                </a:cubicBezTo>
                <a:cubicBezTo>
                  <a:pt x="259378" y="325135"/>
                  <a:pt x="262438" y="332983"/>
                  <a:pt x="268560" y="339080"/>
                </a:cubicBezTo>
                <a:cubicBezTo>
                  <a:pt x="274682" y="345178"/>
                  <a:pt x="282643" y="348226"/>
                  <a:pt x="292443" y="348226"/>
                </a:cubicBezTo>
                <a:cubicBezTo>
                  <a:pt x="302479" y="348226"/>
                  <a:pt x="310595" y="345080"/>
                  <a:pt x="316791" y="338787"/>
                </a:cubicBezTo>
                <a:cubicBezTo>
                  <a:pt x="322986" y="332495"/>
                  <a:pt x="326083" y="324297"/>
                  <a:pt x="326083" y="314196"/>
                </a:cubicBezTo>
                <a:cubicBezTo>
                  <a:pt x="326083" y="304513"/>
                  <a:pt x="323104" y="296588"/>
                  <a:pt x="317144" y="290420"/>
                </a:cubicBezTo>
                <a:cubicBezTo>
                  <a:pt x="311184" y="284253"/>
                  <a:pt x="303318" y="281170"/>
                  <a:pt x="293547" y="281170"/>
                </a:cubicBezTo>
                <a:close/>
                <a:moveTo>
                  <a:pt x="136060" y="281170"/>
                </a:moveTo>
                <a:cubicBezTo>
                  <a:pt x="128084" y="281170"/>
                  <a:pt x="121676" y="282837"/>
                  <a:pt x="116835" y="286172"/>
                </a:cubicBezTo>
                <a:cubicBezTo>
                  <a:pt x="111993" y="289507"/>
                  <a:pt x="109572" y="294188"/>
                  <a:pt x="109572" y="300215"/>
                </a:cubicBezTo>
                <a:cubicBezTo>
                  <a:pt x="109572" y="308419"/>
                  <a:pt x="114914" y="314670"/>
                  <a:pt x="125597" y="318968"/>
                </a:cubicBezTo>
                <a:cubicBezTo>
                  <a:pt x="132396" y="321646"/>
                  <a:pt x="136590" y="323767"/>
                  <a:pt x="138179" y="325330"/>
                </a:cubicBezTo>
                <a:cubicBezTo>
                  <a:pt x="139769" y="326893"/>
                  <a:pt x="140563" y="328553"/>
                  <a:pt x="140563" y="330311"/>
                </a:cubicBezTo>
                <a:cubicBezTo>
                  <a:pt x="140563" y="332348"/>
                  <a:pt x="139562" y="334015"/>
                  <a:pt x="137561" y="335313"/>
                </a:cubicBezTo>
                <a:cubicBezTo>
                  <a:pt x="135559" y="336611"/>
                  <a:pt x="132573" y="337259"/>
                  <a:pt x="128600" y="337259"/>
                </a:cubicBezTo>
                <a:cubicBezTo>
                  <a:pt x="121594" y="337259"/>
                  <a:pt x="115340" y="335097"/>
                  <a:pt x="109837" y="330771"/>
                </a:cubicBezTo>
                <a:lnTo>
                  <a:pt x="109837" y="344626"/>
                </a:lnTo>
                <a:cubicBezTo>
                  <a:pt x="114840" y="347026"/>
                  <a:pt x="121256" y="348226"/>
                  <a:pt x="129085" y="348226"/>
                </a:cubicBezTo>
                <a:cubicBezTo>
                  <a:pt x="137650" y="348226"/>
                  <a:pt x="144256" y="346594"/>
                  <a:pt x="148907" y="343329"/>
                </a:cubicBezTo>
                <a:cubicBezTo>
                  <a:pt x="153557" y="340064"/>
                  <a:pt x="155882" y="335320"/>
                  <a:pt x="155882" y="329097"/>
                </a:cubicBezTo>
                <a:cubicBezTo>
                  <a:pt x="155882" y="324856"/>
                  <a:pt x="154609" y="321200"/>
                  <a:pt x="152063" y="318130"/>
                </a:cubicBezTo>
                <a:cubicBezTo>
                  <a:pt x="149517" y="315061"/>
                  <a:pt x="144846" y="312145"/>
                  <a:pt x="138046" y="309382"/>
                </a:cubicBezTo>
                <a:cubicBezTo>
                  <a:pt x="132249" y="306982"/>
                  <a:pt x="128614" y="305078"/>
                  <a:pt x="127142" y="303668"/>
                </a:cubicBezTo>
                <a:cubicBezTo>
                  <a:pt x="125671" y="302259"/>
                  <a:pt x="124936" y="300718"/>
                  <a:pt x="124936" y="299043"/>
                </a:cubicBezTo>
                <a:cubicBezTo>
                  <a:pt x="124936" y="296950"/>
                  <a:pt x="126009" y="295283"/>
                  <a:pt x="128158" y="294041"/>
                </a:cubicBezTo>
                <a:cubicBezTo>
                  <a:pt x="130306" y="292799"/>
                  <a:pt x="133176" y="292178"/>
                  <a:pt x="136767" y="292178"/>
                </a:cubicBezTo>
                <a:cubicBezTo>
                  <a:pt x="142918" y="292178"/>
                  <a:pt x="148288" y="293657"/>
                  <a:pt x="152881" y="296615"/>
                </a:cubicBezTo>
                <a:lnTo>
                  <a:pt x="152881" y="283639"/>
                </a:lnTo>
                <a:cubicBezTo>
                  <a:pt x="148348" y="281993"/>
                  <a:pt x="142741" y="281170"/>
                  <a:pt x="136060" y="281170"/>
                </a:cubicBezTo>
                <a:close/>
                <a:moveTo>
                  <a:pt x="2219" y="265441"/>
                </a:moveTo>
                <a:lnTo>
                  <a:pt x="1138331" y="265441"/>
                </a:lnTo>
                <a:lnTo>
                  <a:pt x="1138331" y="363955"/>
                </a:lnTo>
                <a:lnTo>
                  <a:pt x="2219" y="363955"/>
                </a:lnTo>
                <a:close/>
                <a:moveTo>
                  <a:pt x="1079821" y="189340"/>
                </a:moveTo>
                <a:lnTo>
                  <a:pt x="1073274" y="205209"/>
                </a:lnTo>
                <a:lnTo>
                  <a:pt x="1086368" y="205209"/>
                </a:lnTo>
                <a:close/>
                <a:moveTo>
                  <a:pt x="660829" y="189340"/>
                </a:moveTo>
                <a:lnTo>
                  <a:pt x="654283" y="205209"/>
                </a:lnTo>
                <a:lnTo>
                  <a:pt x="667376" y="205209"/>
                </a:lnTo>
                <a:close/>
                <a:moveTo>
                  <a:pt x="1123791" y="177137"/>
                </a:moveTo>
                <a:lnTo>
                  <a:pt x="1140551" y="177137"/>
                </a:lnTo>
                <a:lnTo>
                  <a:pt x="1140551" y="223062"/>
                </a:lnTo>
                <a:lnTo>
                  <a:pt x="1123791" y="223062"/>
                </a:lnTo>
                <a:close/>
                <a:moveTo>
                  <a:pt x="1070392" y="177137"/>
                </a:moveTo>
                <a:lnTo>
                  <a:pt x="1070799" y="177137"/>
                </a:lnTo>
                <a:lnTo>
                  <a:pt x="1088973" y="177137"/>
                </a:lnTo>
                <a:lnTo>
                  <a:pt x="1089379" y="177137"/>
                </a:lnTo>
                <a:lnTo>
                  <a:pt x="1089176" y="177547"/>
                </a:lnTo>
                <a:lnTo>
                  <a:pt x="1111771" y="223062"/>
                </a:lnTo>
                <a:lnTo>
                  <a:pt x="1093190" y="223062"/>
                </a:lnTo>
                <a:lnTo>
                  <a:pt x="1089021" y="214664"/>
                </a:lnTo>
                <a:lnTo>
                  <a:pt x="1070750" y="214664"/>
                </a:lnTo>
                <a:lnTo>
                  <a:pt x="1066581" y="223062"/>
                </a:lnTo>
                <a:lnTo>
                  <a:pt x="1048000" y="223062"/>
                </a:lnTo>
                <a:lnTo>
                  <a:pt x="1070595" y="177547"/>
                </a:lnTo>
                <a:close/>
                <a:moveTo>
                  <a:pt x="983767" y="177137"/>
                </a:moveTo>
                <a:lnTo>
                  <a:pt x="1000526" y="177137"/>
                </a:lnTo>
                <a:lnTo>
                  <a:pt x="1000526" y="193539"/>
                </a:lnTo>
                <a:lnTo>
                  <a:pt x="1020979" y="193539"/>
                </a:lnTo>
                <a:lnTo>
                  <a:pt x="1020979" y="177137"/>
                </a:lnTo>
                <a:lnTo>
                  <a:pt x="1037739" y="177137"/>
                </a:lnTo>
                <a:lnTo>
                  <a:pt x="1037739" y="223062"/>
                </a:lnTo>
                <a:lnTo>
                  <a:pt x="1020979" y="223062"/>
                </a:lnTo>
                <a:lnTo>
                  <a:pt x="1020979" y="203705"/>
                </a:lnTo>
                <a:lnTo>
                  <a:pt x="1000526" y="203705"/>
                </a:lnTo>
                <a:lnTo>
                  <a:pt x="1000526" y="223062"/>
                </a:lnTo>
                <a:lnTo>
                  <a:pt x="983767" y="223062"/>
                </a:lnTo>
                <a:close/>
                <a:moveTo>
                  <a:pt x="877156" y="177137"/>
                </a:moveTo>
                <a:lnTo>
                  <a:pt x="893916" y="177137"/>
                </a:lnTo>
                <a:lnTo>
                  <a:pt x="893916" y="223062"/>
                </a:lnTo>
                <a:lnTo>
                  <a:pt x="877156" y="223062"/>
                </a:lnTo>
                <a:close/>
                <a:moveTo>
                  <a:pt x="804718" y="177137"/>
                </a:moveTo>
                <a:lnTo>
                  <a:pt x="821534" y="177137"/>
                </a:lnTo>
                <a:lnTo>
                  <a:pt x="833421" y="191833"/>
                </a:lnTo>
                <a:lnTo>
                  <a:pt x="834917" y="191833"/>
                </a:lnTo>
                <a:lnTo>
                  <a:pt x="846804" y="177137"/>
                </a:lnTo>
                <a:lnTo>
                  <a:pt x="863620" y="177137"/>
                </a:lnTo>
                <a:lnTo>
                  <a:pt x="842605" y="203117"/>
                </a:lnTo>
                <a:lnTo>
                  <a:pt x="842549" y="203117"/>
                </a:lnTo>
                <a:lnTo>
                  <a:pt x="842549" y="223062"/>
                </a:lnTo>
                <a:lnTo>
                  <a:pt x="825789" y="223062"/>
                </a:lnTo>
                <a:lnTo>
                  <a:pt x="825789" y="203117"/>
                </a:lnTo>
                <a:lnTo>
                  <a:pt x="825733" y="203117"/>
                </a:lnTo>
                <a:close/>
                <a:moveTo>
                  <a:pt x="651400" y="177137"/>
                </a:moveTo>
                <a:lnTo>
                  <a:pt x="651807" y="177137"/>
                </a:lnTo>
                <a:lnTo>
                  <a:pt x="669981" y="177137"/>
                </a:lnTo>
                <a:lnTo>
                  <a:pt x="670387" y="177137"/>
                </a:lnTo>
                <a:lnTo>
                  <a:pt x="670184" y="177547"/>
                </a:lnTo>
                <a:lnTo>
                  <a:pt x="692779" y="223062"/>
                </a:lnTo>
                <a:lnTo>
                  <a:pt x="674198" y="223062"/>
                </a:lnTo>
                <a:lnTo>
                  <a:pt x="670029" y="214664"/>
                </a:lnTo>
                <a:lnTo>
                  <a:pt x="651758" y="214664"/>
                </a:lnTo>
                <a:lnTo>
                  <a:pt x="647589" y="223062"/>
                </a:lnTo>
                <a:lnTo>
                  <a:pt x="629008" y="223062"/>
                </a:lnTo>
                <a:lnTo>
                  <a:pt x="651603" y="177547"/>
                </a:lnTo>
                <a:close/>
                <a:moveTo>
                  <a:pt x="567676" y="177137"/>
                </a:moveTo>
                <a:lnTo>
                  <a:pt x="584435" y="177137"/>
                </a:lnTo>
                <a:lnTo>
                  <a:pt x="584435" y="205534"/>
                </a:lnTo>
                <a:cubicBezTo>
                  <a:pt x="584435" y="209417"/>
                  <a:pt x="587576" y="212565"/>
                  <a:pt x="591451" y="212565"/>
                </a:cubicBezTo>
                <a:lnTo>
                  <a:pt x="597516" y="212565"/>
                </a:lnTo>
                <a:cubicBezTo>
                  <a:pt x="601391" y="212565"/>
                  <a:pt x="604532" y="209417"/>
                  <a:pt x="604532" y="205534"/>
                </a:cubicBezTo>
                <a:lnTo>
                  <a:pt x="604532" y="192990"/>
                </a:lnTo>
                <a:lnTo>
                  <a:pt x="604532" y="177137"/>
                </a:lnTo>
                <a:lnTo>
                  <a:pt x="621291" y="177137"/>
                </a:lnTo>
                <a:lnTo>
                  <a:pt x="621291" y="207447"/>
                </a:lnTo>
                <a:lnTo>
                  <a:pt x="621291" y="207447"/>
                </a:lnTo>
                <a:cubicBezTo>
                  <a:pt x="621291" y="216071"/>
                  <a:pt x="609289" y="223062"/>
                  <a:pt x="594484" y="223062"/>
                </a:cubicBezTo>
                <a:cubicBezTo>
                  <a:pt x="579678" y="223062"/>
                  <a:pt x="567676" y="216071"/>
                  <a:pt x="567676" y="207447"/>
                </a:cubicBezTo>
                <a:close/>
                <a:moveTo>
                  <a:pt x="495661" y="177137"/>
                </a:moveTo>
                <a:lnTo>
                  <a:pt x="512477" y="177137"/>
                </a:lnTo>
                <a:lnTo>
                  <a:pt x="524365" y="191833"/>
                </a:lnTo>
                <a:lnTo>
                  <a:pt x="525860" y="191833"/>
                </a:lnTo>
                <a:lnTo>
                  <a:pt x="537747" y="177137"/>
                </a:lnTo>
                <a:lnTo>
                  <a:pt x="554563" y="177137"/>
                </a:lnTo>
                <a:lnTo>
                  <a:pt x="533549" y="203117"/>
                </a:lnTo>
                <a:lnTo>
                  <a:pt x="533492" y="203117"/>
                </a:lnTo>
                <a:lnTo>
                  <a:pt x="533492" y="223062"/>
                </a:lnTo>
                <a:lnTo>
                  <a:pt x="516733" y="223062"/>
                </a:lnTo>
                <a:lnTo>
                  <a:pt x="516733" y="203117"/>
                </a:lnTo>
                <a:lnTo>
                  <a:pt x="516676" y="203117"/>
                </a:lnTo>
                <a:close/>
                <a:moveTo>
                  <a:pt x="428933" y="177137"/>
                </a:moveTo>
                <a:lnTo>
                  <a:pt x="445693" y="177137"/>
                </a:lnTo>
                <a:lnTo>
                  <a:pt x="445693" y="205534"/>
                </a:lnTo>
                <a:cubicBezTo>
                  <a:pt x="445693" y="209417"/>
                  <a:pt x="448834" y="212565"/>
                  <a:pt x="452709" y="212565"/>
                </a:cubicBezTo>
                <a:lnTo>
                  <a:pt x="458774" y="212565"/>
                </a:lnTo>
                <a:cubicBezTo>
                  <a:pt x="462648" y="212565"/>
                  <a:pt x="465789" y="209417"/>
                  <a:pt x="465789" y="205534"/>
                </a:cubicBezTo>
                <a:lnTo>
                  <a:pt x="465789" y="192990"/>
                </a:lnTo>
                <a:lnTo>
                  <a:pt x="465789" y="177137"/>
                </a:lnTo>
                <a:lnTo>
                  <a:pt x="482549" y="177137"/>
                </a:lnTo>
                <a:lnTo>
                  <a:pt x="482549" y="207447"/>
                </a:lnTo>
                <a:lnTo>
                  <a:pt x="482549" y="207447"/>
                </a:lnTo>
                <a:cubicBezTo>
                  <a:pt x="482549" y="216071"/>
                  <a:pt x="470547" y="223062"/>
                  <a:pt x="455741" y="223062"/>
                </a:cubicBezTo>
                <a:cubicBezTo>
                  <a:pt x="440936" y="223062"/>
                  <a:pt x="428933" y="216071"/>
                  <a:pt x="428933" y="207447"/>
                </a:cubicBezTo>
                <a:close/>
                <a:moveTo>
                  <a:pt x="393523" y="177137"/>
                </a:moveTo>
                <a:lnTo>
                  <a:pt x="410283" y="177137"/>
                </a:lnTo>
                <a:lnTo>
                  <a:pt x="410283" y="223062"/>
                </a:lnTo>
                <a:lnTo>
                  <a:pt x="393523" y="223062"/>
                </a:lnTo>
                <a:close/>
                <a:moveTo>
                  <a:pt x="358030" y="177137"/>
                </a:moveTo>
                <a:lnTo>
                  <a:pt x="374790" y="177137"/>
                </a:lnTo>
                <a:lnTo>
                  <a:pt x="374790" y="207447"/>
                </a:lnTo>
                <a:lnTo>
                  <a:pt x="374790" y="207447"/>
                </a:lnTo>
                <a:cubicBezTo>
                  <a:pt x="374790" y="216071"/>
                  <a:pt x="364722" y="223062"/>
                  <a:pt x="352303" y="223062"/>
                </a:cubicBezTo>
                <a:cubicBezTo>
                  <a:pt x="339884" y="223062"/>
                  <a:pt x="329816" y="216071"/>
                  <a:pt x="329816" y="207447"/>
                </a:cubicBezTo>
                <a:lnTo>
                  <a:pt x="329872" y="206930"/>
                </a:lnTo>
                <a:lnTo>
                  <a:pt x="346063" y="204874"/>
                </a:lnTo>
                <a:lnTo>
                  <a:pt x="346063" y="207747"/>
                </a:lnTo>
                <a:cubicBezTo>
                  <a:pt x="346063" y="210612"/>
                  <a:pt x="348380" y="212934"/>
                  <a:pt x="351239" y="212934"/>
                </a:cubicBezTo>
                <a:lnTo>
                  <a:pt x="352548" y="212934"/>
                </a:lnTo>
                <a:cubicBezTo>
                  <a:pt x="355406" y="212934"/>
                  <a:pt x="357724" y="210612"/>
                  <a:pt x="357724" y="207747"/>
                </a:cubicBezTo>
                <a:lnTo>
                  <a:pt x="357724" y="192342"/>
                </a:lnTo>
                <a:lnTo>
                  <a:pt x="358030" y="192408"/>
                </a:lnTo>
                <a:close/>
                <a:moveTo>
                  <a:pt x="912196" y="177137"/>
                </a:moveTo>
                <a:lnTo>
                  <a:pt x="927777" y="177137"/>
                </a:lnTo>
                <a:lnTo>
                  <a:pt x="927777" y="177137"/>
                </a:lnTo>
                <a:lnTo>
                  <a:pt x="928760" y="177137"/>
                </a:lnTo>
                <a:lnTo>
                  <a:pt x="950691" y="203987"/>
                </a:lnTo>
                <a:lnTo>
                  <a:pt x="950691" y="177137"/>
                </a:lnTo>
                <a:lnTo>
                  <a:pt x="966272" y="177137"/>
                </a:lnTo>
                <a:lnTo>
                  <a:pt x="966272" y="223062"/>
                </a:lnTo>
                <a:lnTo>
                  <a:pt x="949709" y="223062"/>
                </a:lnTo>
                <a:lnTo>
                  <a:pt x="927777" y="196212"/>
                </a:lnTo>
                <a:lnTo>
                  <a:pt x="927777" y="223062"/>
                </a:lnTo>
                <a:lnTo>
                  <a:pt x="912196" y="223062"/>
                </a:lnTo>
                <a:close/>
                <a:moveTo>
                  <a:pt x="702990" y="177137"/>
                </a:moveTo>
                <a:lnTo>
                  <a:pt x="718571" y="177137"/>
                </a:lnTo>
                <a:lnTo>
                  <a:pt x="718571" y="177137"/>
                </a:lnTo>
                <a:lnTo>
                  <a:pt x="719553" y="177137"/>
                </a:lnTo>
                <a:lnTo>
                  <a:pt x="741485" y="203987"/>
                </a:lnTo>
                <a:lnTo>
                  <a:pt x="741485" y="177137"/>
                </a:lnTo>
                <a:lnTo>
                  <a:pt x="757066" y="177137"/>
                </a:lnTo>
                <a:lnTo>
                  <a:pt x="757066" y="223062"/>
                </a:lnTo>
                <a:lnTo>
                  <a:pt x="740503" y="223062"/>
                </a:lnTo>
                <a:lnTo>
                  <a:pt x="718571" y="196212"/>
                </a:lnTo>
                <a:lnTo>
                  <a:pt x="718571" y="223062"/>
                </a:lnTo>
                <a:lnTo>
                  <a:pt x="702990" y="223062"/>
                </a:lnTo>
                <a:close/>
                <a:moveTo>
                  <a:pt x="1050912" y="92111"/>
                </a:moveTo>
                <a:lnTo>
                  <a:pt x="1050912" y="135149"/>
                </a:lnTo>
                <a:lnTo>
                  <a:pt x="1112422" y="135149"/>
                </a:lnTo>
                <a:lnTo>
                  <a:pt x="1112422" y="92111"/>
                </a:lnTo>
                <a:lnTo>
                  <a:pt x="1095663" y="92111"/>
                </a:lnTo>
                <a:lnTo>
                  <a:pt x="1095663" y="116779"/>
                </a:lnTo>
                <a:lnTo>
                  <a:pt x="1069476" y="116779"/>
                </a:lnTo>
                <a:lnTo>
                  <a:pt x="1069476" y="92111"/>
                </a:lnTo>
                <a:close/>
                <a:moveTo>
                  <a:pt x="978803" y="85858"/>
                </a:moveTo>
                <a:lnTo>
                  <a:pt x="1007849" y="86203"/>
                </a:lnTo>
                <a:cubicBezTo>
                  <a:pt x="1007523" y="107001"/>
                  <a:pt x="1006110" y="123860"/>
                  <a:pt x="992000" y="145640"/>
                </a:cubicBezTo>
                <a:lnTo>
                  <a:pt x="960407" y="145640"/>
                </a:lnTo>
                <a:cubicBezTo>
                  <a:pt x="968883" y="131874"/>
                  <a:pt x="977066" y="118677"/>
                  <a:pt x="978803" y="85858"/>
                </a:cubicBezTo>
                <a:close/>
                <a:moveTo>
                  <a:pt x="864236" y="85113"/>
                </a:moveTo>
                <a:lnTo>
                  <a:pt x="888306" y="85113"/>
                </a:lnTo>
                <a:cubicBezTo>
                  <a:pt x="889975" y="94342"/>
                  <a:pt x="891810" y="101921"/>
                  <a:pt x="893766" y="108206"/>
                </a:cubicBezTo>
                <a:lnTo>
                  <a:pt x="894022" y="108957"/>
                </a:lnTo>
                <a:lnTo>
                  <a:pt x="902174" y="85157"/>
                </a:lnTo>
                <a:lnTo>
                  <a:pt x="925055" y="85157"/>
                </a:lnTo>
                <a:lnTo>
                  <a:pt x="916381" y="110481"/>
                </a:lnTo>
                <a:lnTo>
                  <a:pt x="894540" y="110481"/>
                </a:lnTo>
                <a:lnTo>
                  <a:pt x="895761" y="114072"/>
                </a:lnTo>
                <a:cubicBezTo>
                  <a:pt x="903887" y="135912"/>
                  <a:pt x="913707" y="138906"/>
                  <a:pt x="922349" y="145640"/>
                </a:cubicBezTo>
                <a:lnTo>
                  <a:pt x="893718" y="145646"/>
                </a:lnTo>
                <a:cubicBezTo>
                  <a:pt x="879002" y="138590"/>
                  <a:pt x="874237" y="119812"/>
                  <a:pt x="864236" y="85113"/>
                </a:cubicBezTo>
                <a:close/>
                <a:moveTo>
                  <a:pt x="610682" y="62982"/>
                </a:moveTo>
                <a:lnTo>
                  <a:pt x="636257" y="62982"/>
                </a:lnTo>
                <a:lnTo>
                  <a:pt x="627281" y="109431"/>
                </a:lnTo>
                <a:lnTo>
                  <a:pt x="627174" y="109431"/>
                </a:lnTo>
                <a:lnTo>
                  <a:pt x="626818" y="111199"/>
                </a:lnTo>
                <a:cubicBezTo>
                  <a:pt x="625108" y="115250"/>
                  <a:pt x="621107" y="118091"/>
                  <a:pt x="616442" y="118091"/>
                </a:cubicBezTo>
                <a:lnTo>
                  <a:pt x="616050" y="118091"/>
                </a:lnTo>
                <a:lnTo>
                  <a:pt x="600032" y="118091"/>
                </a:lnTo>
                <a:lnTo>
                  <a:pt x="593029" y="118091"/>
                </a:lnTo>
                <a:lnTo>
                  <a:pt x="589755" y="112843"/>
                </a:lnTo>
                <a:lnTo>
                  <a:pt x="594576" y="112843"/>
                </a:lnTo>
                <a:lnTo>
                  <a:pt x="594576" y="112737"/>
                </a:lnTo>
                <a:lnTo>
                  <a:pt x="595100" y="112843"/>
                </a:lnTo>
                <a:cubicBezTo>
                  <a:pt x="598126" y="112843"/>
                  <a:pt x="600722" y="110999"/>
                  <a:pt x="601831" y="108372"/>
                </a:cubicBezTo>
                <a:lnTo>
                  <a:pt x="602384" y="105626"/>
                </a:lnTo>
                <a:lnTo>
                  <a:pt x="602441" y="105626"/>
                </a:lnTo>
                <a:close/>
                <a:moveTo>
                  <a:pt x="745640" y="51042"/>
                </a:moveTo>
                <a:lnTo>
                  <a:pt x="810645" y="51042"/>
                </a:lnTo>
                <a:lnTo>
                  <a:pt x="815202" y="57209"/>
                </a:lnTo>
                <a:lnTo>
                  <a:pt x="785431" y="57209"/>
                </a:lnTo>
                <a:lnTo>
                  <a:pt x="785431" y="85223"/>
                </a:lnTo>
                <a:lnTo>
                  <a:pt x="813395" y="85223"/>
                </a:lnTo>
                <a:lnTo>
                  <a:pt x="817952" y="91390"/>
                </a:lnTo>
                <a:lnTo>
                  <a:pt x="785431" y="91390"/>
                </a:lnTo>
                <a:lnTo>
                  <a:pt x="785431" y="133050"/>
                </a:lnTo>
                <a:lnTo>
                  <a:pt x="785479" y="133050"/>
                </a:lnTo>
                <a:cubicBezTo>
                  <a:pt x="785479" y="134898"/>
                  <a:pt x="786974" y="136396"/>
                  <a:pt x="788818" y="136396"/>
                </a:cubicBezTo>
                <a:lnTo>
                  <a:pt x="789134" y="136264"/>
                </a:lnTo>
                <a:lnTo>
                  <a:pt x="802073" y="136264"/>
                </a:lnTo>
                <a:lnTo>
                  <a:pt x="802073" y="136264"/>
                </a:lnTo>
                <a:lnTo>
                  <a:pt x="806656" y="136264"/>
                </a:lnTo>
                <a:lnTo>
                  <a:pt x="809414" y="137593"/>
                </a:lnTo>
                <a:cubicBezTo>
                  <a:pt x="811509" y="139011"/>
                  <a:pt x="813174" y="141020"/>
                  <a:pt x="814170" y="143382"/>
                </a:cubicBezTo>
                <a:lnTo>
                  <a:pt x="814506" y="144465"/>
                </a:lnTo>
                <a:lnTo>
                  <a:pt x="789640" y="144465"/>
                </a:lnTo>
                <a:lnTo>
                  <a:pt x="770327" y="144465"/>
                </a:lnTo>
                <a:lnTo>
                  <a:pt x="770215" y="144312"/>
                </a:lnTo>
                <a:lnTo>
                  <a:pt x="769460" y="144465"/>
                </a:lnTo>
                <a:lnTo>
                  <a:pt x="769459" y="144465"/>
                </a:lnTo>
                <a:lnTo>
                  <a:pt x="766435" y="143853"/>
                </a:lnTo>
                <a:cubicBezTo>
                  <a:pt x="763646" y="142671"/>
                  <a:pt x="761689" y="139903"/>
                  <a:pt x="761689" y="136678"/>
                </a:cubicBezTo>
                <a:lnTo>
                  <a:pt x="761772" y="136264"/>
                </a:lnTo>
                <a:lnTo>
                  <a:pt x="761689" y="136264"/>
                </a:lnTo>
                <a:lnTo>
                  <a:pt x="761689" y="91390"/>
                </a:lnTo>
                <a:lnTo>
                  <a:pt x="752946" y="91390"/>
                </a:lnTo>
                <a:lnTo>
                  <a:pt x="748390" y="85223"/>
                </a:lnTo>
                <a:lnTo>
                  <a:pt x="761689" y="85223"/>
                </a:lnTo>
                <a:lnTo>
                  <a:pt x="761689" y="57209"/>
                </a:lnTo>
                <a:lnTo>
                  <a:pt x="750197" y="57209"/>
                </a:lnTo>
                <a:close/>
                <a:moveTo>
                  <a:pt x="1079557" y="46843"/>
                </a:moveTo>
                <a:cubicBezTo>
                  <a:pt x="1065373" y="46318"/>
                  <a:pt x="1054680" y="55503"/>
                  <a:pt x="1050752" y="58521"/>
                </a:cubicBezTo>
                <a:lnTo>
                  <a:pt x="1050883" y="61145"/>
                </a:lnTo>
                <a:lnTo>
                  <a:pt x="1050912" y="61145"/>
                </a:lnTo>
                <a:lnTo>
                  <a:pt x="1050912" y="86863"/>
                </a:lnTo>
                <a:lnTo>
                  <a:pt x="1069476" y="86863"/>
                </a:lnTo>
                <a:lnTo>
                  <a:pt x="1069476" y="62720"/>
                </a:lnTo>
                <a:lnTo>
                  <a:pt x="1095663" y="62720"/>
                </a:lnTo>
                <a:lnTo>
                  <a:pt x="1095663" y="86863"/>
                </a:lnTo>
                <a:lnTo>
                  <a:pt x="1112422" y="86863"/>
                </a:lnTo>
                <a:lnTo>
                  <a:pt x="1112422" y="59833"/>
                </a:lnTo>
                <a:lnTo>
                  <a:pt x="1112353" y="59833"/>
                </a:lnTo>
                <a:lnTo>
                  <a:pt x="1112291" y="58652"/>
                </a:lnTo>
                <a:cubicBezTo>
                  <a:pt x="1105177" y="53666"/>
                  <a:pt x="1093742" y="47368"/>
                  <a:pt x="1079557" y="46843"/>
                </a:cubicBezTo>
                <a:close/>
                <a:moveTo>
                  <a:pt x="855660" y="43475"/>
                </a:moveTo>
                <a:lnTo>
                  <a:pt x="855660" y="63944"/>
                </a:lnTo>
                <a:lnTo>
                  <a:pt x="901399" y="63944"/>
                </a:lnTo>
                <a:lnTo>
                  <a:pt x="901399" y="43475"/>
                </a:lnTo>
                <a:close/>
                <a:moveTo>
                  <a:pt x="206252" y="43461"/>
                </a:moveTo>
                <a:lnTo>
                  <a:pt x="172169" y="63521"/>
                </a:lnTo>
                <a:lnTo>
                  <a:pt x="172169" y="63589"/>
                </a:lnTo>
                <a:lnTo>
                  <a:pt x="172169" y="85966"/>
                </a:lnTo>
                <a:lnTo>
                  <a:pt x="206252" y="85966"/>
                </a:lnTo>
                <a:close/>
                <a:moveTo>
                  <a:pt x="73237" y="43105"/>
                </a:moveTo>
                <a:lnTo>
                  <a:pt x="73237" y="85966"/>
                </a:lnTo>
                <a:lnTo>
                  <a:pt x="107925" y="85966"/>
                </a:lnTo>
                <a:lnTo>
                  <a:pt x="107925" y="63589"/>
                </a:lnTo>
                <a:lnTo>
                  <a:pt x="107925" y="63521"/>
                </a:lnTo>
                <a:close/>
                <a:moveTo>
                  <a:pt x="985547" y="39319"/>
                </a:moveTo>
                <a:cubicBezTo>
                  <a:pt x="990042" y="56726"/>
                  <a:pt x="995061" y="61931"/>
                  <a:pt x="1002961" y="70285"/>
                </a:cubicBezTo>
                <a:lnTo>
                  <a:pt x="974417" y="70285"/>
                </a:lnTo>
                <a:cubicBezTo>
                  <a:pt x="964903" y="60023"/>
                  <a:pt x="959971" y="50678"/>
                  <a:pt x="958050" y="39498"/>
                </a:cubicBezTo>
                <a:close/>
                <a:moveTo>
                  <a:pt x="581287" y="35296"/>
                </a:moveTo>
                <a:cubicBezTo>
                  <a:pt x="583131" y="35296"/>
                  <a:pt x="584626" y="36794"/>
                  <a:pt x="584626" y="38642"/>
                </a:cubicBezTo>
                <a:lnTo>
                  <a:pt x="584480" y="39364"/>
                </a:lnTo>
                <a:lnTo>
                  <a:pt x="584625" y="39364"/>
                </a:lnTo>
                <a:lnTo>
                  <a:pt x="584625" y="116506"/>
                </a:lnTo>
                <a:lnTo>
                  <a:pt x="585722" y="118004"/>
                </a:lnTo>
                <a:cubicBezTo>
                  <a:pt x="588988" y="121279"/>
                  <a:pt x="595175" y="123903"/>
                  <a:pt x="602898" y="125288"/>
                </a:cubicBezTo>
                <a:lnTo>
                  <a:pt x="604234" y="125464"/>
                </a:lnTo>
                <a:lnTo>
                  <a:pt x="666947" y="125464"/>
                </a:lnTo>
                <a:lnTo>
                  <a:pt x="666944" y="125439"/>
                </a:lnTo>
                <a:lnTo>
                  <a:pt x="712457" y="125439"/>
                </a:lnTo>
                <a:lnTo>
                  <a:pt x="711829" y="130434"/>
                </a:lnTo>
                <a:cubicBezTo>
                  <a:pt x="710421" y="135921"/>
                  <a:pt x="707033" y="140612"/>
                  <a:pt x="702475" y="143698"/>
                </a:cubicBezTo>
                <a:lnTo>
                  <a:pt x="698905" y="145640"/>
                </a:lnTo>
                <a:lnTo>
                  <a:pt x="694654" y="145640"/>
                </a:lnTo>
                <a:lnTo>
                  <a:pt x="680496" y="145640"/>
                </a:lnTo>
                <a:lnTo>
                  <a:pt x="607670" y="145640"/>
                </a:lnTo>
                <a:lnTo>
                  <a:pt x="607670" y="145635"/>
                </a:lnTo>
                <a:lnTo>
                  <a:pt x="607558" y="145640"/>
                </a:lnTo>
                <a:cubicBezTo>
                  <a:pt x="599457" y="145640"/>
                  <a:pt x="591738" y="143995"/>
                  <a:pt x="584718" y="141019"/>
                </a:cubicBezTo>
                <a:lnTo>
                  <a:pt x="578331" y="137545"/>
                </a:lnTo>
                <a:lnTo>
                  <a:pt x="575624" y="141567"/>
                </a:lnTo>
                <a:cubicBezTo>
                  <a:pt x="573113" y="144084"/>
                  <a:pt x="569644" y="145640"/>
                  <a:pt x="565813" y="145640"/>
                </a:cubicBezTo>
                <a:lnTo>
                  <a:pt x="565247" y="145583"/>
                </a:lnTo>
                <a:lnTo>
                  <a:pt x="565247" y="145640"/>
                </a:lnTo>
                <a:lnTo>
                  <a:pt x="564929" y="145640"/>
                </a:lnTo>
                <a:lnTo>
                  <a:pt x="555689" y="145640"/>
                </a:lnTo>
                <a:lnTo>
                  <a:pt x="553087" y="145640"/>
                </a:lnTo>
                <a:lnTo>
                  <a:pt x="550801" y="144111"/>
                </a:lnTo>
                <a:cubicBezTo>
                  <a:pt x="549751" y="143069"/>
                  <a:pt x="548901" y="141829"/>
                  <a:pt x="548313" y="140451"/>
                </a:cubicBezTo>
                <a:lnTo>
                  <a:pt x="547410" y="136012"/>
                </a:lnTo>
                <a:lnTo>
                  <a:pt x="555473" y="136012"/>
                </a:lnTo>
                <a:lnTo>
                  <a:pt x="555627" y="135937"/>
                </a:lnTo>
                <a:lnTo>
                  <a:pt x="555689" y="135937"/>
                </a:lnTo>
                <a:lnTo>
                  <a:pt x="555689" y="135907"/>
                </a:lnTo>
                <a:lnTo>
                  <a:pt x="556153" y="135684"/>
                </a:lnTo>
                <a:cubicBezTo>
                  <a:pt x="557324" y="134891"/>
                  <a:pt x="558255" y="133767"/>
                  <a:pt x="558812" y="132447"/>
                </a:cubicBezTo>
                <a:lnTo>
                  <a:pt x="559311" y="129970"/>
                </a:lnTo>
                <a:lnTo>
                  <a:pt x="559311" y="43479"/>
                </a:lnTo>
                <a:lnTo>
                  <a:pt x="548529" y="43479"/>
                </a:lnTo>
                <a:lnTo>
                  <a:pt x="545266" y="35296"/>
                </a:lnTo>
                <a:lnTo>
                  <a:pt x="559311" y="35296"/>
                </a:lnTo>
                <a:lnTo>
                  <a:pt x="580566" y="35296"/>
                </a:lnTo>
                <a:lnTo>
                  <a:pt x="580566" y="35595"/>
                </a:lnTo>
                <a:close/>
                <a:moveTo>
                  <a:pt x="1094615" y="32803"/>
                </a:moveTo>
                <a:cubicBezTo>
                  <a:pt x="1114124" y="34159"/>
                  <a:pt x="1123813" y="39845"/>
                  <a:pt x="1135859" y="44743"/>
                </a:cubicBezTo>
                <a:lnTo>
                  <a:pt x="1135980" y="56159"/>
                </a:lnTo>
                <a:lnTo>
                  <a:pt x="1136019" y="56159"/>
                </a:lnTo>
                <a:lnTo>
                  <a:pt x="1136019" y="59833"/>
                </a:lnTo>
                <a:lnTo>
                  <a:pt x="1136019" y="86863"/>
                </a:lnTo>
                <a:lnTo>
                  <a:pt x="1136681" y="86863"/>
                </a:lnTo>
                <a:lnTo>
                  <a:pt x="1136681" y="86863"/>
                </a:lnTo>
                <a:lnTo>
                  <a:pt x="1137062" y="86863"/>
                </a:lnTo>
                <a:lnTo>
                  <a:pt x="1138025" y="87514"/>
                </a:lnTo>
                <a:cubicBezTo>
                  <a:pt x="1138831" y="88321"/>
                  <a:pt x="1139329" y="89436"/>
                  <a:pt x="1139329" y="90668"/>
                </a:cubicBezTo>
                <a:lnTo>
                  <a:pt x="1138713" y="92159"/>
                </a:lnTo>
                <a:lnTo>
                  <a:pt x="1136019" y="92159"/>
                </a:lnTo>
                <a:lnTo>
                  <a:pt x="1136019" y="145640"/>
                </a:lnTo>
                <a:lnTo>
                  <a:pt x="1117801" y="145640"/>
                </a:lnTo>
                <a:lnTo>
                  <a:pt x="1112422" y="145640"/>
                </a:lnTo>
                <a:lnTo>
                  <a:pt x="1045122" y="145640"/>
                </a:lnTo>
                <a:lnTo>
                  <a:pt x="1040801" y="145640"/>
                </a:lnTo>
                <a:lnTo>
                  <a:pt x="1040801" y="145616"/>
                </a:lnTo>
                <a:lnTo>
                  <a:pt x="1040561" y="145640"/>
                </a:lnTo>
                <a:cubicBezTo>
                  <a:pt x="1029292" y="145640"/>
                  <a:pt x="1020157" y="136485"/>
                  <a:pt x="1020157" y="125193"/>
                </a:cubicBezTo>
                <a:lnTo>
                  <a:pt x="1020158" y="125177"/>
                </a:lnTo>
                <a:lnTo>
                  <a:pt x="1019982" y="125177"/>
                </a:lnTo>
                <a:lnTo>
                  <a:pt x="1019982" y="92111"/>
                </a:lnTo>
                <a:lnTo>
                  <a:pt x="1016840" y="92111"/>
                </a:lnTo>
                <a:lnTo>
                  <a:pt x="1016840" y="86863"/>
                </a:lnTo>
                <a:lnTo>
                  <a:pt x="1019982" y="86863"/>
                </a:lnTo>
                <a:lnTo>
                  <a:pt x="1019982" y="59833"/>
                </a:lnTo>
                <a:lnTo>
                  <a:pt x="1019721" y="41594"/>
                </a:lnTo>
                <a:cubicBezTo>
                  <a:pt x="1026529" y="45181"/>
                  <a:pt x="1035520" y="50211"/>
                  <a:pt x="1046169" y="50386"/>
                </a:cubicBezTo>
                <a:cubicBezTo>
                  <a:pt x="1056819" y="50561"/>
                  <a:pt x="1075106" y="31447"/>
                  <a:pt x="1094615" y="32803"/>
                </a:cubicBezTo>
                <a:close/>
                <a:moveTo>
                  <a:pt x="591944" y="31054"/>
                </a:moveTo>
                <a:lnTo>
                  <a:pt x="610130" y="31054"/>
                </a:lnTo>
                <a:lnTo>
                  <a:pt x="631498" y="31054"/>
                </a:lnTo>
                <a:lnTo>
                  <a:pt x="642769" y="31054"/>
                </a:lnTo>
                <a:lnTo>
                  <a:pt x="668963" y="31054"/>
                </a:lnTo>
                <a:lnTo>
                  <a:pt x="673795" y="31054"/>
                </a:lnTo>
                <a:lnTo>
                  <a:pt x="688689" y="31054"/>
                </a:lnTo>
                <a:lnTo>
                  <a:pt x="703584" y="31054"/>
                </a:lnTo>
                <a:lnTo>
                  <a:pt x="706804" y="33716"/>
                </a:lnTo>
                <a:cubicBezTo>
                  <a:pt x="710281" y="37200"/>
                  <a:pt x="712763" y="41681"/>
                  <a:pt x="713787" y="46695"/>
                </a:cubicBezTo>
                <a:lnTo>
                  <a:pt x="714008" y="48899"/>
                </a:lnTo>
                <a:lnTo>
                  <a:pt x="688689" y="48899"/>
                </a:lnTo>
                <a:lnTo>
                  <a:pt x="678418" y="48899"/>
                </a:lnTo>
                <a:lnTo>
                  <a:pt x="678418" y="103265"/>
                </a:lnTo>
                <a:lnTo>
                  <a:pt x="678427" y="103265"/>
                </a:lnTo>
                <a:lnTo>
                  <a:pt x="678418" y="103308"/>
                </a:lnTo>
                <a:cubicBezTo>
                  <a:pt x="678418" y="107173"/>
                  <a:pt x="681545" y="110306"/>
                  <a:pt x="685401" y="110306"/>
                </a:cubicBezTo>
                <a:lnTo>
                  <a:pt x="685576" y="110271"/>
                </a:lnTo>
                <a:lnTo>
                  <a:pt x="685576" y="110306"/>
                </a:lnTo>
                <a:lnTo>
                  <a:pt x="702990" y="110306"/>
                </a:lnTo>
                <a:lnTo>
                  <a:pt x="702990" y="110350"/>
                </a:lnTo>
                <a:lnTo>
                  <a:pt x="708345" y="110350"/>
                </a:lnTo>
                <a:lnTo>
                  <a:pt x="708375" y="110503"/>
                </a:lnTo>
                <a:cubicBezTo>
                  <a:pt x="708375" y="112137"/>
                  <a:pt x="708045" y="113693"/>
                  <a:pt x="707448" y="115108"/>
                </a:cubicBezTo>
                <a:lnTo>
                  <a:pt x="705441" y="118091"/>
                </a:lnTo>
                <a:lnTo>
                  <a:pt x="702990" y="118091"/>
                </a:lnTo>
                <a:lnTo>
                  <a:pt x="669767" y="118091"/>
                </a:lnTo>
                <a:lnTo>
                  <a:pt x="662400" y="118091"/>
                </a:lnTo>
                <a:lnTo>
                  <a:pt x="662400" y="118043"/>
                </a:lnTo>
                <a:lnTo>
                  <a:pt x="662159" y="118091"/>
                </a:lnTo>
                <a:cubicBezTo>
                  <a:pt x="657326" y="118091"/>
                  <a:pt x="653408" y="114165"/>
                  <a:pt x="653408" y="109321"/>
                </a:cubicBezTo>
                <a:lnTo>
                  <a:pt x="653438" y="109169"/>
                </a:lnTo>
                <a:lnTo>
                  <a:pt x="653408" y="109169"/>
                </a:lnTo>
                <a:lnTo>
                  <a:pt x="653408" y="48899"/>
                </a:lnTo>
                <a:lnTo>
                  <a:pt x="642769" y="48899"/>
                </a:lnTo>
                <a:lnTo>
                  <a:pt x="621677" y="48899"/>
                </a:lnTo>
                <a:lnTo>
                  <a:pt x="610130" y="48899"/>
                </a:lnTo>
                <a:lnTo>
                  <a:pt x="601765" y="48899"/>
                </a:lnTo>
                <a:lnTo>
                  <a:pt x="600622" y="48277"/>
                </a:lnTo>
                <a:cubicBezTo>
                  <a:pt x="595342" y="44702"/>
                  <a:pt x="591870" y="38648"/>
                  <a:pt x="591870" y="31782"/>
                </a:cubicBezTo>
                <a:close/>
                <a:moveTo>
                  <a:pt x="878180" y="12728"/>
                </a:moveTo>
                <a:cubicBezTo>
                  <a:pt x="865916" y="12465"/>
                  <a:pt x="859631" y="20032"/>
                  <a:pt x="855791" y="22569"/>
                </a:cubicBezTo>
                <a:lnTo>
                  <a:pt x="855791" y="25105"/>
                </a:lnTo>
                <a:lnTo>
                  <a:pt x="855660" y="25105"/>
                </a:lnTo>
                <a:lnTo>
                  <a:pt x="855660" y="35427"/>
                </a:lnTo>
                <a:lnTo>
                  <a:pt x="901399" y="35427"/>
                </a:lnTo>
                <a:lnTo>
                  <a:pt x="901399" y="27817"/>
                </a:lnTo>
                <a:lnTo>
                  <a:pt x="901618" y="27817"/>
                </a:lnTo>
                <a:lnTo>
                  <a:pt x="901618" y="22569"/>
                </a:lnTo>
                <a:cubicBezTo>
                  <a:pt x="897864" y="19682"/>
                  <a:pt x="890445" y="12990"/>
                  <a:pt x="878180" y="12728"/>
                </a:cubicBezTo>
                <a:close/>
                <a:moveTo>
                  <a:pt x="769047" y="3149"/>
                </a:moveTo>
                <a:lnTo>
                  <a:pt x="793925" y="3149"/>
                </a:lnTo>
                <a:lnTo>
                  <a:pt x="785477" y="21519"/>
                </a:lnTo>
                <a:lnTo>
                  <a:pt x="811962" y="21519"/>
                </a:lnTo>
                <a:lnTo>
                  <a:pt x="814548" y="26636"/>
                </a:lnTo>
                <a:lnTo>
                  <a:pt x="783123" y="26636"/>
                </a:lnTo>
                <a:lnTo>
                  <a:pt x="776184" y="41726"/>
                </a:lnTo>
                <a:lnTo>
                  <a:pt x="766232" y="41726"/>
                </a:lnTo>
                <a:lnTo>
                  <a:pt x="751305" y="41726"/>
                </a:lnTo>
                <a:lnTo>
                  <a:pt x="749013" y="41726"/>
                </a:lnTo>
                <a:lnTo>
                  <a:pt x="746427" y="36608"/>
                </a:lnTo>
                <a:lnTo>
                  <a:pt x="753659" y="36608"/>
                </a:lnTo>
                <a:close/>
                <a:moveTo>
                  <a:pt x="828425" y="179"/>
                </a:moveTo>
                <a:cubicBezTo>
                  <a:pt x="835976" y="4159"/>
                  <a:pt x="839846" y="6390"/>
                  <a:pt x="856969" y="7789"/>
                </a:cubicBezTo>
                <a:cubicBezTo>
                  <a:pt x="874092" y="9189"/>
                  <a:pt x="890139" y="77"/>
                  <a:pt x="902709" y="1228"/>
                </a:cubicBezTo>
                <a:cubicBezTo>
                  <a:pt x="915278" y="2380"/>
                  <a:pt x="923673" y="8895"/>
                  <a:pt x="926888" y="13121"/>
                </a:cubicBezTo>
                <a:lnTo>
                  <a:pt x="926888" y="69149"/>
                </a:lnTo>
                <a:lnTo>
                  <a:pt x="855616" y="69149"/>
                </a:lnTo>
                <a:lnTo>
                  <a:pt x="855616" y="112318"/>
                </a:lnTo>
                <a:lnTo>
                  <a:pt x="855660" y="112318"/>
                </a:lnTo>
                <a:lnTo>
                  <a:pt x="855660" y="131036"/>
                </a:lnTo>
                <a:lnTo>
                  <a:pt x="858305" y="134954"/>
                </a:lnTo>
                <a:cubicBezTo>
                  <a:pt x="861957" y="139403"/>
                  <a:pt x="866920" y="143077"/>
                  <a:pt x="871962" y="145643"/>
                </a:cubicBezTo>
                <a:lnTo>
                  <a:pt x="855136" y="145643"/>
                </a:lnTo>
                <a:lnTo>
                  <a:pt x="855136" y="145640"/>
                </a:lnTo>
                <a:lnTo>
                  <a:pt x="833401" y="145646"/>
                </a:lnTo>
                <a:cubicBezTo>
                  <a:pt x="831044" y="145427"/>
                  <a:pt x="828425" y="141010"/>
                  <a:pt x="828294" y="138298"/>
                </a:cubicBezTo>
                <a:cubicBezTo>
                  <a:pt x="828338" y="92258"/>
                  <a:pt x="828382" y="46219"/>
                  <a:pt x="828425" y="179"/>
                </a:cubicBezTo>
                <a:close/>
                <a:moveTo>
                  <a:pt x="596392" y="179"/>
                </a:moveTo>
                <a:lnTo>
                  <a:pt x="608355" y="179"/>
                </a:lnTo>
                <a:lnTo>
                  <a:pt x="641817" y="179"/>
                </a:lnTo>
                <a:lnTo>
                  <a:pt x="669237" y="179"/>
                </a:lnTo>
                <a:lnTo>
                  <a:pt x="685227" y="179"/>
                </a:lnTo>
                <a:lnTo>
                  <a:pt x="696765" y="179"/>
                </a:lnTo>
                <a:lnTo>
                  <a:pt x="700222" y="3037"/>
                </a:lnTo>
                <a:cubicBezTo>
                  <a:pt x="702425" y="5245"/>
                  <a:pt x="704208" y="7875"/>
                  <a:pt x="705441" y="10795"/>
                </a:cubicBezTo>
                <a:lnTo>
                  <a:pt x="705455" y="10841"/>
                </a:lnTo>
                <a:lnTo>
                  <a:pt x="685227" y="10841"/>
                </a:lnTo>
                <a:lnTo>
                  <a:pt x="660547" y="10841"/>
                </a:lnTo>
                <a:lnTo>
                  <a:pt x="633876" y="10841"/>
                </a:lnTo>
                <a:lnTo>
                  <a:pt x="608355" y="10841"/>
                </a:lnTo>
                <a:lnTo>
                  <a:pt x="604333" y="10841"/>
                </a:lnTo>
                <a:lnTo>
                  <a:pt x="601884" y="8816"/>
                </a:lnTo>
                <a:cubicBezTo>
                  <a:pt x="599681" y="6608"/>
                  <a:pt x="597897" y="3978"/>
                  <a:pt x="596665" y="1059"/>
                </a:cubicBezTo>
                <a:close/>
                <a:moveTo>
                  <a:pt x="543223" y="179"/>
                </a:moveTo>
                <a:lnTo>
                  <a:pt x="568561" y="179"/>
                </a:lnTo>
                <a:lnTo>
                  <a:pt x="569015" y="4689"/>
                </a:lnTo>
                <a:cubicBezTo>
                  <a:pt x="570556" y="12238"/>
                  <a:pt x="574294" y="18986"/>
                  <a:pt x="579529" y="24232"/>
                </a:cubicBezTo>
                <a:lnTo>
                  <a:pt x="582923" y="27039"/>
                </a:lnTo>
                <a:lnTo>
                  <a:pt x="582923" y="27555"/>
                </a:lnTo>
                <a:lnTo>
                  <a:pt x="557746" y="27555"/>
                </a:lnTo>
                <a:lnTo>
                  <a:pt x="555010" y="25293"/>
                </a:lnTo>
                <a:cubicBezTo>
                  <a:pt x="549338" y="19609"/>
                  <a:pt x="545289" y="12299"/>
                  <a:pt x="543619" y="4120"/>
                </a:cubicBezTo>
                <a:close/>
                <a:moveTo>
                  <a:pt x="396317" y="179"/>
                </a:moveTo>
                <a:lnTo>
                  <a:pt x="442735" y="179"/>
                </a:lnTo>
                <a:lnTo>
                  <a:pt x="427745" y="21388"/>
                </a:lnTo>
                <a:lnTo>
                  <a:pt x="485842" y="21388"/>
                </a:lnTo>
                <a:lnTo>
                  <a:pt x="485890" y="21388"/>
                </a:lnTo>
                <a:lnTo>
                  <a:pt x="485890" y="21397"/>
                </a:lnTo>
                <a:lnTo>
                  <a:pt x="489166" y="22060"/>
                </a:lnTo>
                <a:lnTo>
                  <a:pt x="489174" y="22061"/>
                </a:lnTo>
                <a:lnTo>
                  <a:pt x="489174" y="22062"/>
                </a:lnTo>
                <a:lnTo>
                  <a:pt x="491286" y="23346"/>
                </a:lnTo>
                <a:lnTo>
                  <a:pt x="491621" y="23715"/>
                </a:lnTo>
                <a:lnTo>
                  <a:pt x="491894" y="23899"/>
                </a:lnTo>
                <a:lnTo>
                  <a:pt x="492199" y="24352"/>
                </a:lnTo>
                <a:lnTo>
                  <a:pt x="492939" y="25169"/>
                </a:lnTo>
                <a:lnTo>
                  <a:pt x="493097" y="25688"/>
                </a:lnTo>
                <a:lnTo>
                  <a:pt x="493728" y="26626"/>
                </a:lnTo>
                <a:lnTo>
                  <a:pt x="494391" y="29916"/>
                </a:lnTo>
                <a:lnTo>
                  <a:pt x="494401" y="29916"/>
                </a:lnTo>
                <a:lnTo>
                  <a:pt x="494401" y="29964"/>
                </a:lnTo>
                <a:lnTo>
                  <a:pt x="494401" y="33590"/>
                </a:lnTo>
                <a:lnTo>
                  <a:pt x="494596" y="33590"/>
                </a:lnTo>
                <a:lnTo>
                  <a:pt x="494596" y="39515"/>
                </a:lnTo>
                <a:lnTo>
                  <a:pt x="454187" y="92938"/>
                </a:lnTo>
                <a:lnTo>
                  <a:pt x="493732" y="138130"/>
                </a:lnTo>
                <a:lnTo>
                  <a:pt x="511591" y="138130"/>
                </a:lnTo>
                <a:lnTo>
                  <a:pt x="508407" y="145568"/>
                </a:lnTo>
                <a:lnTo>
                  <a:pt x="500241" y="145568"/>
                </a:lnTo>
                <a:lnTo>
                  <a:pt x="500304" y="145640"/>
                </a:lnTo>
                <a:lnTo>
                  <a:pt x="473341" y="145640"/>
                </a:lnTo>
                <a:lnTo>
                  <a:pt x="473295" y="145603"/>
                </a:lnTo>
                <a:lnTo>
                  <a:pt x="473000" y="145640"/>
                </a:lnTo>
                <a:cubicBezTo>
                  <a:pt x="467450" y="145640"/>
                  <a:pt x="462425" y="143386"/>
                  <a:pt x="458788" y="139741"/>
                </a:cubicBezTo>
                <a:lnTo>
                  <a:pt x="458737" y="139679"/>
                </a:lnTo>
                <a:lnTo>
                  <a:pt x="458469" y="139894"/>
                </a:lnTo>
                <a:lnTo>
                  <a:pt x="437122" y="115498"/>
                </a:lnTo>
                <a:lnTo>
                  <a:pt x="422461" y="134881"/>
                </a:lnTo>
                <a:lnTo>
                  <a:pt x="422225" y="134721"/>
                </a:lnTo>
                <a:lnTo>
                  <a:pt x="419627" y="137877"/>
                </a:lnTo>
                <a:cubicBezTo>
                  <a:pt x="414840" y="142674"/>
                  <a:pt x="408228" y="145640"/>
                  <a:pt x="400925" y="145640"/>
                </a:cubicBezTo>
                <a:lnTo>
                  <a:pt x="398325" y="145378"/>
                </a:lnTo>
                <a:lnTo>
                  <a:pt x="387165" y="145378"/>
                </a:lnTo>
                <a:lnTo>
                  <a:pt x="376429" y="145378"/>
                </a:lnTo>
                <a:lnTo>
                  <a:pt x="376429" y="145640"/>
                </a:lnTo>
                <a:lnTo>
                  <a:pt x="373810" y="145640"/>
                </a:lnTo>
                <a:lnTo>
                  <a:pt x="373994" y="145378"/>
                </a:lnTo>
                <a:lnTo>
                  <a:pt x="336296" y="145378"/>
                </a:lnTo>
                <a:lnTo>
                  <a:pt x="334530" y="138298"/>
                </a:lnTo>
                <a:lnTo>
                  <a:pt x="373404" y="138298"/>
                </a:lnTo>
                <a:lnTo>
                  <a:pt x="451059" y="35636"/>
                </a:lnTo>
                <a:lnTo>
                  <a:pt x="451019" y="35637"/>
                </a:lnTo>
                <a:lnTo>
                  <a:pt x="451448" y="35025"/>
                </a:lnTo>
                <a:lnTo>
                  <a:pt x="418105" y="35025"/>
                </a:lnTo>
                <a:lnTo>
                  <a:pt x="389530" y="75455"/>
                </a:lnTo>
                <a:lnTo>
                  <a:pt x="372537" y="75455"/>
                </a:lnTo>
                <a:lnTo>
                  <a:pt x="343112" y="75455"/>
                </a:lnTo>
                <a:lnTo>
                  <a:pt x="335674" y="75455"/>
                </a:lnTo>
                <a:lnTo>
                  <a:pt x="329816" y="67168"/>
                </a:lnTo>
                <a:lnTo>
                  <a:pt x="344621" y="67168"/>
                </a:lnTo>
                <a:lnTo>
                  <a:pt x="344621" y="67162"/>
                </a:lnTo>
                <a:cubicBezTo>
                  <a:pt x="346985" y="67162"/>
                  <a:pt x="349124" y="66202"/>
                  <a:pt x="350673" y="64650"/>
                </a:cubicBezTo>
                <a:lnTo>
                  <a:pt x="351706" y="63113"/>
                </a:lnTo>
                <a:lnTo>
                  <a:pt x="351835" y="63113"/>
                </a:lnTo>
                <a:close/>
                <a:moveTo>
                  <a:pt x="1047545" y="85"/>
                </a:moveTo>
                <a:lnTo>
                  <a:pt x="1073665" y="85"/>
                </a:lnTo>
                <a:lnTo>
                  <a:pt x="1064066" y="15089"/>
                </a:lnTo>
                <a:lnTo>
                  <a:pt x="1130818" y="15089"/>
                </a:lnTo>
                <a:lnTo>
                  <a:pt x="1130818" y="20049"/>
                </a:lnTo>
                <a:lnTo>
                  <a:pt x="1060893" y="20049"/>
                </a:lnTo>
                <a:lnTo>
                  <a:pt x="1053348" y="31841"/>
                </a:lnTo>
                <a:lnTo>
                  <a:pt x="1027227" y="31841"/>
                </a:lnTo>
                <a:close/>
                <a:moveTo>
                  <a:pt x="0" y="0"/>
                </a:moveTo>
                <a:lnTo>
                  <a:pt x="64129" y="0"/>
                </a:lnTo>
                <a:lnTo>
                  <a:pt x="140047" y="44683"/>
                </a:lnTo>
                <a:lnTo>
                  <a:pt x="215966" y="0"/>
                </a:lnTo>
                <a:lnTo>
                  <a:pt x="280094" y="0"/>
                </a:lnTo>
                <a:lnTo>
                  <a:pt x="240591" y="23250"/>
                </a:lnTo>
                <a:lnTo>
                  <a:pt x="244049" y="27117"/>
                </a:lnTo>
                <a:cubicBezTo>
                  <a:pt x="260649" y="47787"/>
                  <a:pt x="270497" y="73544"/>
                  <a:pt x="270497" y="101470"/>
                </a:cubicBezTo>
                <a:cubicBezTo>
                  <a:pt x="270497" y="144024"/>
                  <a:pt x="247630" y="181542"/>
                  <a:pt x="212849" y="203696"/>
                </a:cubicBezTo>
                <a:lnTo>
                  <a:pt x="206252" y="207475"/>
                </a:lnTo>
                <a:lnTo>
                  <a:pt x="206252" y="126826"/>
                </a:lnTo>
                <a:lnTo>
                  <a:pt x="172169" y="126826"/>
                </a:lnTo>
                <a:lnTo>
                  <a:pt x="172169" y="220345"/>
                </a:lnTo>
                <a:lnTo>
                  <a:pt x="166096" y="221821"/>
                </a:lnTo>
                <a:cubicBezTo>
                  <a:pt x="157584" y="223467"/>
                  <a:pt x="148771" y="224332"/>
                  <a:pt x="139745" y="224332"/>
                </a:cubicBezTo>
                <a:cubicBezTo>
                  <a:pt x="130718" y="224332"/>
                  <a:pt x="121905" y="223467"/>
                  <a:pt x="113394" y="221821"/>
                </a:cubicBezTo>
                <a:lnTo>
                  <a:pt x="107925" y="220492"/>
                </a:lnTo>
                <a:lnTo>
                  <a:pt x="107925" y="126826"/>
                </a:lnTo>
                <a:lnTo>
                  <a:pt x="73237" y="126826"/>
                </a:lnTo>
                <a:lnTo>
                  <a:pt x="73237" y="207671"/>
                </a:lnTo>
                <a:lnTo>
                  <a:pt x="66640" y="203892"/>
                </a:lnTo>
                <a:cubicBezTo>
                  <a:pt x="31859" y="181738"/>
                  <a:pt x="8992" y="144220"/>
                  <a:pt x="8992" y="101666"/>
                </a:cubicBezTo>
                <a:cubicBezTo>
                  <a:pt x="8992" y="73740"/>
                  <a:pt x="18840" y="47983"/>
                  <a:pt x="35441" y="27313"/>
                </a:cubicBezTo>
                <a:lnTo>
                  <a:pt x="39221" y="23085"/>
                </a:lnTo>
                <a:close/>
                <a:moveTo>
                  <a:pt x="986463" y="0"/>
                </a:moveTo>
                <a:cubicBezTo>
                  <a:pt x="990959" y="17408"/>
                  <a:pt x="995978" y="22612"/>
                  <a:pt x="1003877" y="30966"/>
                </a:cubicBezTo>
                <a:lnTo>
                  <a:pt x="975334" y="30966"/>
                </a:lnTo>
                <a:cubicBezTo>
                  <a:pt x="965819" y="20704"/>
                  <a:pt x="960887" y="11360"/>
                  <a:pt x="958967" y="1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sz="700" b="1" spc="150" dirty="0">
              <a:solidFill>
                <a:schemeClr val="accent1"/>
              </a:solidFill>
              <a:latin typeface="+mj-ea"/>
              <a:ea typeface="+mj-ea"/>
            </a:endParaRPr>
          </a:p>
        </p:txBody>
      </p:sp>
      <p:pic>
        <p:nvPicPr>
          <p:cNvPr id="4" name="图片 3"/>
          <p:cNvPicPr>
            <a:picLocks noChangeAspect="1"/>
          </p:cNvPicPr>
          <p:nvPr userDrawn="1"/>
        </p:nvPicPr>
        <p:blipFill>
          <a:blip r:embed="rId3" cstate="print"/>
          <a:stretch>
            <a:fillRect/>
          </a:stretch>
        </p:blipFill>
        <p:spPr>
          <a:xfrm>
            <a:off x="-16625" y="289807"/>
            <a:ext cx="1053506" cy="7021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9939" name="图片 11"/>
          <p:cNvPicPr>
            <a:picLocks noChangeAspect="1"/>
          </p:cNvPicPr>
          <p:nvPr userDrawn="1">
            <p:custDataLst>
              <p:tags r:id="rId2"/>
            </p:custDataLst>
          </p:nvPr>
        </p:nvPicPr>
        <p:blipFill>
          <a:blip r:embed="rId3"/>
          <a:stretch>
            <a:fillRect/>
          </a:stretch>
        </p:blipFill>
        <p:spPr>
          <a:xfrm>
            <a:off x="0" y="5392148"/>
            <a:ext cx="12198350" cy="1467122"/>
          </a:xfrm>
          <a:prstGeom prst="rect">
            <a:avLst/>
          </a:prstGeom>
          <a:noFill/>
          <a:ln w="9525">
            <a:noFill/>
          </a:ln>
        </p:spPr>
      </p:pic>
      <p:sp>
        <p:nvSpPr>
          <p:cNvPr id="39940" name="任意多边形: 形状 28"/>
          <p:cNvSpPr/>
          <p:nvPr userDrawn="1">
            <p:custDataLst>
              <p:tags r:id="rId4"/>
            </p:custDataLst>
          </p:nvPr>
        </p:nvSpPr>
        <p:spPr>
          <a:xfrm rot="-10800000" flipH="1">
            <a:off x="0" y="-17465"/>
            <a:ext cx="1731276" cy="277863"/>
          </a:xfrm>
          <a:custGeom>
            <a:avLst/>
            <a:gdLst/>
            <a:ahLst/>
            <a:cxnLst>
              <a:cxn ang="0">
                <a:pos x="404961" y="0"/>
              </a:cxn>
              <a:cxn ang="0">
                <a:pos x="1730375" y="267969"/>
              </a:cxn>
              <a:cxn ang="0">
                <a:pos x="1730375" y="278765"/>
              </a:cxn>
              <a:cxn ang="0">
                <a:pos x="0" y="278765"/>
              </a:cxn>
            </a:cxnLst>
            <a:pathLst>
              <a:path w="12204089" h="1582668">
                <a:moveTo>
                  <a:pt x="2856139" y="0"/>
                </a:moveTo>
                <a:lnTo>
                  <a:pt x="12204089" y="1521377"/>
                </a:lnTo>
                <a:lnTo>
                  <a:pt x="12204089" y="1582668"/>
                </a:lnTo>
                <a:lnTo>
                  <a:pt x="0" y="1582668"/>
                </a:lnTo>
                <a:close/>
              </a:path>
            </a:pathLst>
          </a:custGeom>
          <a:solidFill>
            <a:schemeClr val="accent1">
              <a:alpha val="70999"/>
            </a:schemeClr>
          </a:solidFill>
          <a:ln w="9525">
            <a:noFill/>
          </a:ln>
        </p:spPr>
        <p:txBody>
          <a:bodyPr/>
          <a:p>
            <a:endParaRPr lang="zh-CN" altLang="en-US"/>
          </a:p>
        </p:txBody>
      </p:sp>
      <p:sp>
        <p:nvSpPr>
          <p:cNvPr id="2" name="标题 1"/>
          <p:cNvSpPr>
            <a:spLocks noGrp="1"/>
          </p:cNvSpPr>
          <p:nvPr>
            <p:ph type="title"/>
          </p:nvPr>
        </p:nvSpPr>
        <p:spPr>
          <a:xfrm>
            <a:off x="670274" y="442995"/>
            <a:ext cx="10857802" cy="442994"/>
          </a:xfrm>
        </p:spPr>
        <p:txBody>
          <a:bodyPr lIns="100800" tIns="39600" rIns="75600" bIns="39600">
            <a:noAutofit/>
          </a:bodyPr>
          <a:lstStyle>
            <a:lvl1pPr>
              <a:defRPr baseline="0">
                <a:solidFill>
                  <a:schemeClr val="tx1">
                    <a:lumMod val="85000"/>
                    <a:lumOff val="15000"/>
                  </a:schemeClr>
                </a:solidFill>
                <a:latin typeface="微软雅黑" panose="020B0503020204020204" pitchFamily="34" charset="-122"/>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8" name="日期占位符 7"/>
          <p:cNvSpPr>
            <a:spLocks noGrp="1"/>
          </p:cNvSpPr>
          <p:nvPr>
            <p:ph type="dt" sz="half" idx="10"/>
            <p:custDataLst>
              <p:tags r:id="rId5"/>
            </p:custDataLst>
          </p:nvPr>
        </p:nvSpPr>
        <p:spPr>
          <a:xfrm>
            <a:off x="879933" y="6351176"/>
            <a:ext cx="2701744" cy="315972"/>
          </a:xfrm>
          <a:prstGeom prst="rect">
            <a:avLst/>
          </a:prstGeom>
        </p:spPr>
        <p:txBody>
          <a:bodyPr vert="horz" lIns="91440" tIns="45720" rIns="91440" bIns="45720" rtlCol="0" anchor="ctr">
            <a:normAutofit/>
          </a:bodyPr>
          <a:lstStyle/>
          <a:p>
            <a:pPr fontAlgn="auto"/>
            <a:fld id="{760FBDFE-C587-4B4C-A407-44438C67B59E}" type="datetimeFigureOut">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a:p>
        </p:txBody>
      </p:sp>
      <p:sp>
        <p:nvSpPr>
          <p:cNvPr id="9" name="页脚占位符 8"/>
          <p:cNvSpPr>
            <a:spLocks noGrp="1"/>
          </p:cNvSpPr>
          <p:nvPr>
            <p:ph type="ftr" sz="quarter" idx="11"/>
            <p:custDataLst>
              <p:tags r:id="rId6"/>
            </p:custDataLst>
          </p:nvPr>
        </p:nvSpPr>
        <p:spPr>
          <a:xfrm>
            <a:off x="4118532" y="6351176"/>
            <a:ext cx="3961287" cy="315972"/>
          </a:xfrm>
          <a:prstGeom prst="rect">
            <a:avLst/>
          </a:prstGeom>
        </p:spPr>
        <p:txBody>
          <a:bodyPr vert="horz" lIns="91440" tIns="45720" rIns="91440" bIns="45720" rtlCol="0" anchor="ctr">
            <a:normAutofit/>
          </a:bodyPr>
          <a:lstStyle/>
          <a:p>
            <a:pPr fontAlgn="auto"/>
            <a:endParaRPr lang="zh-CN" altLang="en-US" strike="noStrike" noProof="1" dirty="0"/>
          </a:p>
        </p:txBody>
      </p:sp>
      <p:sp>
        <p:nvSpPr>
          <p:cNvPr id="10" name="灯片编号占位符 9"/>
          <p:cNvSpPr>
            <a:spLocks noGrp="1"/>
          </p:cNvSpPr>
          <p:nvPr>
            <p:ph type="sldNum" sz="quarter" idx="12"/>
            <p:custDataLst>
              <p:tags r:id="rId7"/>
            </p:custDataLst>
          </p:nvPr>
        </p:nvSpPr>
        <p:spPr>
          <a:xfrm>
            <a:off x="8615085" y="6351176"/>
            <a:ext cx="2701744" cy="315972"/>
          </a:xfrm>
          <a:prstGeom prst="rect">
            <a:avLst/>
          </a:prstGeom>
        </p:spPr>
        <p:txBody>
          <a:bodyPr vert="horz" lIns="91440" tIns="45720" rIns="91440" bIns="45720" rtlCol="0" anchor="ctr">
            <a:normAutofit/>
          </a:bodyPr>
          <a:lstStyle/>
          <a:p>
            <a:pPr fontAlgn="auto"/>
            <a:fld id="{49AE70B2-8BF9-45C0-BB95-33D1B9D3A854}" type="slidenum">
              <a:rPr lang="zh-CN" altLang="en-US" strike="noStrike" noProof="1" smtClean="0">
                <a:latin typeface="微软雅黑" panose="020B0503020204020204" pitchFamily="34" charset="-122"/>
                <a:ea typeface="微软雅黑" panose="020B0503020204020204" pitchFamily="34" charset="-122"/>
                <a:cs typeface="+mn-cs"/>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9424" y="914569"/>
            <a:ext cx="9804304" cy="2570876"/>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9424" y="3561059"/>
            <a:ext cx="9804304" cy="1472673"/>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717" y="1490676"/>
            <a:ext cx="10974913"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837" y="3849113"/>
            <a:ext cx="7772846" cy="766942"/>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837" y="4616055"/>
            <a:ext cx="777284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717" y="1501478"/>
            <a:ext cx="5179496"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4939" y="1501478"/>
            <a:ext cx="5179496" cy="4749279"/>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717" y="1429465"/>
            <a:ext cx="5345183"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717" y="1854343"/>
            <a:ext cx="5345183"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8998" y="1421992"/>
            <a:ext cx="5345183"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8998" y="1854343"/>
            <a:ext cx="5345183"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717" y="1555488"/>
            <a:ext cx="5235803" cy="4608853"/>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3708" y="1555488"/>
            <a:ext cx="5229923" cy="4608853"/>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40131" y="914569"/>
            <a:ext cx="1044544" cy="5030131"/>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876" y="914569"/>
            <a:ext cx="9173976"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8035"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717" y="774143"/>
            <a:ext cx="10978515" cy="548381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424" y="2484460"/>
            <a:ext cx="9804304" cy="1018989"/>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9424" y="3561059"/>
            <a:ext cx="9804304" cy="471687"/>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9424" y="914569"/>
            <a:ext cx="9804304" cy="2570876"/>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9424" y="3561059"/>
            <a:ext cx="9804304" cy="1472673"/>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717" y="1490676"/>
            <a:ext cx="10974913"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837" y="3849113"/>
            <a:ext cx="7772846" cy="766942"/>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837" y="4616055"/>
            <a:ext cx="777284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717" y="1501478"/>
            <a:ext cx="5179496"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4939" y="1501478"/>
            <a:ext cx="5179496" cy="4749279"/>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717" y="1429465"/>
            <a:ext cx="5345183"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717" y="1854343"/>
            <a:ext cx="5345183"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8998" y="1421992"/>
            <a:ext cx="5345183"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8998" y="1854343"/>
            <a:ext cx="5345183"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a:solidFill>
                  <a:schemeClr val="accent1"/>
                </a:solidFill>
                <a:effectLst/>
                <a:latin typeface="Arial Black" panose="020B0A04020102020204" pitchFamily="34" charset="0"/>
                <a:ea typeface="微软雅黑" panose="020B0503020204020204" pitchFamily="34" charset="-122"/>
              </a:rPr>
              <a:t>LOGO</a:t>
            </a:r>
            <a:endParaRPr lang="zh-CN" altLang="en-US" sz="3600" b="1" spc="-150"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717" y="1555488"/>
            <a:ext cx="5235803" cy="4608853"/>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3708" y="1555488"/>
            <a:ext cx="5229923" cy="4608853"/>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40131" y="914569"/>
            <a:ext cx="1044544" cy="5030131"/>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876" y="914569"/>
            <a:ext cx="9173976"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8035"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717" y="774143"/>
            <a:ext cx="10978515" cy="548381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424" y="2484460"/>
            <a:ext cx="9804304" cy="1018989"/>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9424" y="3561059"/>
            <a:ext cx="9804304" cy="471687"/>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858" y="2063"/>
            <a:ext cx="12192000" cy="6855144"/>
            <a:chOff x="0" y="0"/>
            <a:chExt cx="19207" cy="10800"/>
          </a:xfrm>
        </p:grpSpPr>
        <p:sp>
          <p:nvSpPr>
            <p:cNvPr id="3" name="矩形 2"/>
            <p:cNvSpPr/>
            <p:nvPr>
              <p:custDataLst>
                <p:tags r:id="rId3"/>
              </p:custDataLst>
            </p:nvPr>
          </p:nvSpPr>
          <p:spPr>
            <a:xfrm>
              <a:off x="9" y="0"/>
              <a:ext cx="19199" cy="10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sp>
          <p:nvSpPr>
            <p:cNvPr id="38" name="任意多边形: 形状 25"/>
            <p:cNvSpPr/>
            <p:nvPr>
              <p:custDataLst>
                <p:tags r:id="rId4"/>
              </p:custDataLst>
            </p:nvPr>
          </p:nvSpPr>
          <p:spPr>
            <a:xfrm>
              <a:off x="0" y="0"/>
              <a:ext cx="16707" cy="10800"/>
            </a:xfrm>
            <a:custGeom>
              <a:avLst/>
              <a:gdLst>
                <a:gd name="connsiteX0" fmla="*/ 0 w 10610215"/>
                <a:gd name="connsiteY0" fmla="*/ 0 h 6858000"/>
                <a:gd name="connsiteX1" fmla="*/ 9665404 w 10610215"/>
                <a:gd name="connsiteY1" fmla="*/ 0 h 6858000"/>
                <a:gd name="connsiteX2" fmla="*/ 9682086 w 10610215"/>
                <a:gd name="connsiteY2" fmla="*/ 26022 h 6858000"/>
                <a:gd name="connsiteX3" fmla="*/ 10610215 w 10610215"/>
                <a:gd name="connsiteY3" fmla="*/ 3350312 h 6858000"/>
                <a:gd name="connsiteX4" fmla="*/ 9682086 w 10610215"/>
                <a:gd name="connsiteY4" fmla="*/ 6674602 h 6858000"/>
                <a:gd name="connsiteX5" fmla="*/ 9564512 w 10610215"/>
                <a:gd name="connsiteY5" fmla="*/ 6858000 h 6858000"/>
                <a:gd name="connsiteX6" fmla="*/ 0 w 106102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0215" h="6858000">
                  <a:moveTo>
                    <a:pt x="0" y="0"/>
                  </a:moveTo>
                  <a:lnTo>
                    <a:pt x="9665404" y="0"/>
                  </a:lnTo>
                  <a:lnTo>
                    <a:pt x="9682086" y="26022"/>
                  </a:lnTo>
                  <a:cubicBezTo>
                    <a:pt x="10271053" y="995332"/>
                    <a:pt x="10610215" y="2133214"/>
                    <a:pt x="10610215" y="3350312"/>
                  </a:cubicBezTo>
                  <a:cubicBezTo>
                    <a:pt x="10610215" y="4567410"/>
                    <a:pt x="10271053" y="5705292"/>
                    <a:pt x="9682086" y="6674602"/>
                  </a:cubicBezTo>
                  <a:lnTo>
                    <a:pt x="9564512"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dirty="0">
                <a:solidFill>
                  <a:schemeClr val="lt1"/>
                </a:solidFill>
                <a:latin typeface="方正黑体简体" panose="02000000000000000000" pitchFamily="2" charset="-122"/>
                <a:ea typeface="方正黑体简体" panose="02000000000000000000" pitchFamily="2" charset="-122"/>
              </a:endParaRPr>
            </a:p>
          </p:txBody>
        </p:sp>
        <p:sp>
          <p:nvSpPr>
            <p:cNvPr id="40" name="椭圆 39"/>
            <p:cNvSpPr/>
            <p:nvPr>
              <p:custDataLst>
                <p:tags r:id="rId5"/>
              </p:custDataLst>
            </p:nvPr>
          </p:nvSpPr>
          <p:spPr>
            <a:xfrm>
              <a:off x="13445" y="9171"/>
              <a:ext cx="1251" cy="1251"/>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42" name="任意多边形 41"/>
            <p:cNvSpPr/>
            <p:nvPr>
              <p:custDataLst>
                <p:tags r:id="rId6"/>
              </p:custDataLst>
            </p:nvPr>
          </p:nvSpPr>
          <p:spPr>
            <a:xfrm>
              <a:off x="9" y="6593"/>
              <a:ext cx="2961" cy="420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961" h="4207">
                  <a:moveTo>
                    <a:pt x="216" y="0"/>
                  </a:moveTo>
                  <a:cubicBezTo>
                    <a:pt x="1732" y="0"/>
                    <a:pt x="2961" y="1229"/>
                    <a:pt x="2961" y="2746"/>
                  </a:cubicBezTo>
                  <a:cubicBezTo>
                    <a:pt x="2961" y="3267"/>
                    <a:pt x="2816" y="3755"/>
                    <a:pt x="2564" y="4170"/>
                  </a:cubicBezTo>
                  <a:lnTo>
                    <a:pt x="2540" y="4207"/>
                  </a:lnTo>
                  <a:lnTo>
                    <a:pt x="0" y="4207"/>
                  </a:lnTo>
                  <a:lnTo>
                    <a:pt x="0" y="8"/>
                  </a:lnTo>
                  <a:lnTo>
                    <a:pt x="4" y="8"/>
                  </a:lnTo>
                  <a:cubicBezTo>
                    <a:pt x="74" y="3"/>
                    <a:pt x="144" y="0"/>
                    <a:pt x="216" y="0"/>
                  </a:cubicBezTo>
                  <a:close/>
                </a:path>
              </a:pathLst>
            </a:custGeom>
            <a:solidFill>
              <a:schemeClr val="dk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43" name="任意多边形 42"/>
            <p:cNvSpPr/>
            <p:nvPr>
              <p:custDataLst>
                <p:tags r:id="rId7"/>
              </p:custDataLst>
            </p:nvPr>
          </p:nvSpPr>
          <p:spPr>
            <a:xfrm>
              <a:off x="9" y="7253"/>
              <a:ext cx="2301" cy="353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301" h="3535">
                  <a:moveTo>
                    <a:pt x="216" y="0"/>
                  </a:moveTo>
                  <a:cubicBezTo>
                    <a:pt x="1367" y="0"/>
                    <a:pt x="2301" y="934"/>
                    <a:pt x="2301" y="2086"/>
                  </a:cubicBezTo>
                  <a:cubicBezTo>
                    <a:pt x="2301" y="2644"/>
                    <a:pt x="2082" y="3151"/>
                    <a:pt x="1725" y="3525"/>
                  </a:cubicBezTo>
                  <a:lnTo>
                    <a:pt x="1716" y="3535"/>
                  </a:lnTo>
                  <a:lnTo>
                    <a:pt x="0" y="3535"/>
                  </a:lnTo>
                  <a:lnTo>
                    <a:pt x="0" y="11"/>
                  </a:lnTo>
                  <a:lnTo>
                    <a:pt x="2" y="11"/>
                  </a:lnTo>
                  <a:cubicBezTo>
                    <a:pt x="72" y="4"/>
                    <a:pt x="144" y="0"/>
                    <a:pt x="216" y="0"/>
                  </a:cubicBezTo>
                  <a:close/>
                </a:path>
              </a:pathLst>
            </a:custGeom>
            <a:gradFill flip="none" rotWithShape="1">
              <a:gsLst>
                <a:gs pos="0">
                  <a:srgbClr val="E22533"/>
                </a:gs>
                <a:gs pos="76000">
                  <a:srgbClr val="FE6546"/>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47" name="椭圆 46"/>
            <p:cNvSpPr/>
            <p:nvPr>
              <p:custDataLst>
                <p:tags r:id="rId8"/>
              </p:custDataLst>
            </p:nvPr>
          </p:nvSpPr>
          <p:spPr>
            <a:xfrm>
              <a:off x="13814" y="2962"/>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49" name="椭圆 48"/>
            <p:cNvSpPr/>
            <p:nvPr>
              <p:custDataLst>
                <p:tags r:id="rId9"/>
              </p:custDataLst>
            </p:nvPr>
          </p:nvSpPr>
          <p:spPr>
            <a:xfrm>
              <a:off x="17682" y="7476"/>
              <a:ext cx="516" cy="516"/>
            </a:xfrm>
            <a:prstGeom prst="ellipse">
              <a:avLst/>
            </a:prstGeom>
            <a:gradFill>
              <a:gsLst>
                <a:gs pos="76000">
                  <a:srgbClr val="FE6546"/>
                </a:gs>
                <a:gs pos="0">
                  <a:srgbClr val="E22533"/>
                </a:gs>
              </a:gsLst>
              <a:path path="rect">
                <a:fillToRect l="100000" t="100000"/>
              </a:path>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0" name="椭圆 49"/>
            <p:cNvSpPr/>
            <p:nvPr>
              <p:custDataLst>
                <p:tags r:id="rId10"/>
              </p:custDataLst>
            </p:nvPr>
          </p:nvSpPr>
          <p:spPr>
            <a:xfrm>
              <a:off x="17757" y="7550"/>
              <a:ext cx="366" cy="366"/>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2" name="椭圆 51"/>
            <p:cNvSpPr/>
            <p:nvPr>
              <p:custDataLst>
                <p:tags r:id="rId11"/>
              </p:custDataLst>
            </p:nvPr>
          </p:nvSpPr>
          <p:spPr>
            <a:xfrm>
              <a:off x="13206" y="5972"/>
              <a:ext cx="516" cy="516"/>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3" name="椭圆 52"/>
            <p:cNvSpPr/>
            <p:nvPr>
              <p:custDataLst>
                <p:tags r:id="rId12"/>
              </p:custDataLst>
            </p:nvPr>
          </p:nvSpPr>
          <p:spPr>
            <a:xfrm>
              <a:off x="13281" y="6047"/>
              <a:ext cx="366" cy="366"/>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5" name="椭圆 54"/>
            <p:cNvSpPr/>
            <p:nvPr>
              <p:custDataLst>
                <p:tags r:id="rId13"/>
              </p:custDataLst>
            </p:nvPr>
          </p:nvSpPr>
          <p:spPr>
            <a:xfrm>
              <a:off x="17260" y="2408"/>
              <a:ext cx="516" cy="516"/>
            </a:xfrm>
            <a:prstGeom prst="ellipse">
              <a:avLst/>
            </a:prstGeom>
            <a:gradFill>
              <a:gsLst>
                <a:gs pos="76000">
                  <a:srgbClr val="FE6546"/>
                </a:gs>
                <a:gs pos="0">
                  <a:srgbClr val="E22533"/>
                </a:gs>
              </a:gsLst>
              <a:path path="rect">
                <a:fillToRect l="100000" t="100000"/>
              </a:path>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6" name="椭圆 55"/>
            <p:cNvSpPr/>
            <p:nvPr>
              <p:custDataLst>
                <p:tags r:id="rId14"/>
              </p:custDataLst>
            </p:nvPr>
          </p:nvSpPr>
          <p:spPr>
            <a:xfrm>
              <a:off x="17335" y="2483"/>
              <a:ext cx="366" cy="366"/>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8" name="椭圆 57"/>
            <p:cNvSpPr/>
            <p:nvPr>
              <p:custDataLst>
                <p:tags r:id="rId15"/>
              </p:custDataLst>
            </p:nvPr>
          </p:nvSpPr>
          <p:spPr>
            <a:xfrm>
              <a:off x="18218" y="2850"/>
              <a:ext cx="337" cy="337"/>
            </a:xfrm>
            <a:prstGeom prst="ellipse">
              <a:avLst/>
            </a:prstGeom>
            <a:gradFill>
              <a:gsLst>
                <a:gs pos="76000">
                  <a:srgbClr val="FE6546"/>
                </a:gs>
                <a:gs pos="0">
                  <a:srgbClr val="E22533"/>
                </a:gs>
              </a:gsLst>
              <a:path path="rect">
                <a:fillToRect l="100000" t="100000"/>
              </a:path>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9" name="椭圆 58"/>
            <p:cNvSpPr/>
            <p:nvPr>
              <p:custDataLst>
                <p:tags r:id="rId16"/>
              </p:custDataLst>
            </p:nvPr>
          </p:nvSpPr>
          <p:spPr>
            <a:xfrm>
              <a:off x="18267" y="2899"/>
              <a:ext cx="239" cy="239"/>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61" name="椭圆 60"/>
            <p:cNvSpPr/>
            <p:nvPr>
              <p:custDataLst>
                <p:tags r:id="rId17"/>
              </p:custDataLst>
            </p:nvPr>
          </p:nvSpPr>
          <p:spPr>
            <a:xfrm>
              <a:off x="14850" y="7767"/>
              <a:ext cx="300" cy="300"/>
            </a:xfrm>
            <a:prstGeom prst="ellipse">
              <a:avLst/>
            </a:prstGeom>
            <a:gradFill>
              <a:gsLst>
                <a:gs pos="76000">
                  <a:srgbClr val="FE6546"/>
                </a:gs>
                <a:gs pos="0">
                  <a:srgbClr val="E22533"/>
                </a:gs>
              </a:gsLst>
              <a:path path="rect">
                <a:fillToRect l="100000" t="100000"/>
              </a:path>
            </a:gradFill>
            <a:ln>
              <a:no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62" name="椭圆 61"/>
            <p:cNvSpPr/>
            <p:nvPr>
              <p:custDataLst>
                <p:tags r:id="rId18"/>
              </p:custDataLst>
            </p:nvPr>
          </p:nvSpPr>
          <p:spPr>
            <a:xfrm>
              <a:off x="14894" y="7810"/>
              <a:ext cx="213" cy="213"/>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64" name="椭圆 63"/>
            <p:cNvSpPr/>
            <p:nvPr>
              <p:custDataLst>
                <p:tags r:id="rId19"/>
              </p:custDataLst>
            </p:nvPr>
          </p:nvSpPr>
          <p:spPr>
            <a:xfrm>
              <a:off x="14189" y="3342"/>
              <a:ext cx="4180" cy="4181"/>
            </a:xfrm>
            <a:prstGeom prst="ellipse">
              <a:avLst/>
            </a:prstGeom>
            <a:gradFill>
              <a:gsLst>
                <a:gs pos="0">
                  <a:srgbClr val="E22533"/>
                </a:gs>
                <a:gs pos="76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4" name="标题 3"/>
          <p:cNvSpPr/>
          <p:nvPr>
            <p:ph type="ctrTitle" idx="2" hasCustomPrompt="1"/>
            <p:custDataLst>
              <p:tags r:id="rId20"/>
            </p:custDataLst>
          </p:nvPr>
        </p:nvSpPr>
        <p:spPr>
          <a:xfrm>
            <a:off x="1222385" y="2064027"/>
            <a:ext cx="4826038" cy="1784985"/>
          </a:xfrm>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400" b="1" i="0" u="none" strike="noStrike" kern="1200" cap="none" spc="600" normalizeH="0" baseline="0" noProof="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36684" y="635"/>
            <a:ext cx="720090" cy="720090"/>
            <a:chOff x="-1844" y="6264"/>
            <a:chExt cx="5483" cy="5658"/>
          </a:xfrm>
        </p:grpSpPr>
        <p:sp>
          <p:nvSpPr>
            <p:cNvPr id="10" name="椭圆 9"/>
            <p:cNvSpPr/>
            <p:nvPr>
              <p:custDataLst>
                <p:tags r:id="rId3"/>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4"/>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椭圆 10"/>
            <p:cNvSpPr/>
            <p:nvPr>
              <p:custDataLst>
                <p:tags r:id="rId5"/>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6"/>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7"/>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8"/>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9"/>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0"/>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1"/>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2"/>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3"/>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4"/>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7" name="组合 6"/>
          <p:cNvGrpSpPr/>
          <p:nvPr>
            <p:custDataLst>
              <p:tags r:id="rId15"/>
            </p:custDataLst>
          </p:nvPr>
        </p:nvGrpSpPr>
        <p:grpSpPr>
          <a:xfrm>
            <a:off x="11474926" y="6138545"/>
            <a:ext cx="720090" cy="720090"/>
            <a:chOff x="2971" y="6370"/>
            <a:chExt cx="2261" cy="1977"/>
          </a:xfrm>
        </p:grpSpPr>
        <p:sp>
          <p:nvSpPr>
            <p:cNvPr id="8" name="矩形 7"/>
            <p:cNvSpPr/>
            <p:nvPr>
              <p:custDataLst>
                <p:tags r:id="rId16"/>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9" name="矩形 8"/>
            <p:cNvSpPr/>
            <p:nvPr>
              <p:custDataLst>
                <p:tags r:id="rId17"/>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nvPr>
        </p:nvSpPr>
        <p:spPr>
          <a:xfrm>
            <a:off x="673057" y="443869"/>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73057" y="953143"/>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8328" y="2021042"/>
            <a:ext cx="3235350" cy="2817174"/>
          </a:xfrm>
          <a:prstGeom prst="rect">
            <a:avLst/>
          </a:prstGeom>
        </p:spPr>
      </p:pic>
      <p:grpSp>
        <p:nvGrpSpPr>
          <p:cNvPr id="21" name="组合 20"/>
          <p:cNvGrpSpPr/>
          <p:nvPr>
            <p:custDataLst>
              <p:tags r:id="rId5"/>
            </p:custDataLst>
          </p:nvPr>
        </p:nvGrpSpPr>
        <p:grpSpPr>
          <a:xfrm>
            <a:off x="11435226" y="6138545"/>
            <a:ext cx="720090" cy="720090"/>
            <a:chOff x="-1844" y="6264"/>
            <a:chExt cx="5483" cy="5658"/>
          </a:xfrm>
        </p:grpSpPr>
        <p:sp>
          <p:nvSpPr>
            <p:cNvPr id="8" name="椭圆 7"/>
            <p:cNvSpPr/>
            <p:nvPr>
              <p:custDataLst>
                <p:tags r:id="rId6"/>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7"/>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9" name="椭圆 8"/>
            <p:cNvSpPr/>
            <p:nvPr>
              <p:custDataLst>
                <p:tags r:id="rId8"/>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9"/>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椭圆 9"/>
            <p:cNvSpPr/>
            <p:nvPr>
              <p:custDataLst>
                <p:tags r:id="rId10"/>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11"/>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12"/>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3"/>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4"/>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5"/>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6"/>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7"/>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2" name="组合 1"/>
          <p:cNvGrpSpPr/>
          <p:nvPr>
            <p:custDataLst>
              <p:tags r:id="rId18"/>
            </p:custDataLst>
          </p:nvPr>
        </p:nvGrpSpPr>
        <p:grpSpPr>
          <a:xfrm>
            <a:off x="11474926" y="635"/>
            <a:ext cx="720090" cy="720090"/>
            <a:chOff x="2971" y="6370"/>
            <a:chExt cx="2261" cy="1977"/>
          </a:xfrm>
        </p:grpSpPr>
        <p:sp>
          <p:nvSpPr>
            <p:cNvPr id="7" name="矩形 6"/>
            <p:cNvSpPr/>
            <p:nvPr>
              <p:custDataLst>
                <p:tags r:id="rId19"/>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矩形 10"/>
            <p:cNvSpPr/>
            <p:nvPr>
              <p:custDataLst>
                <p:tags r:id="rId20"/>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12" name="副标题 2"/>
          <p:cNvSpPr/>
          <p:nvPr>
            <p:ph type="subTitle" idx="3" hasCustomPrompt="1"/>
            <p:custDataLst>
              <p:tags r:id="rId21"/>
            </p:custDataLst>
          </p:nvPr>
        </p:nvSpPr>
        <p:spPr>
          <a:xfrm>
            <a:off x="4524411" y="2977233"/>
            <a:ext cx="6857365" cy="825334"/>
          </a:xfrm>
        </p:spPr>
        <p:txBody>
          <a:bodyPr vert="horz" wrap="square" lIns="0" tIns="0" rIns="0" bIns="0" rtlCol="0">
            <a:normAutofit lnSpcReduction="1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9435"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6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10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82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13" name="标题 3"/>
          <p:cNvSpPr/>
          <p:nvPr>
            <p:ph type="ctrTitle" idx="2" hasCustomPrompt="1"/>
            <p:custDataLst>
              <p:tags r:id="rId22"/>
            </p:custDataLst>
          </p:nvPr>
        </p:nvSpPr>
        <p:spPr>
          <a:xfrm>
            <a:off x="4524411" y="2001238"/>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36684" y="635"/>
            <a:ext cx="720090" cy="720090"/>
            <a:chOff x="-1844" y="6264"/>
            <a:chExt cx="5483" cy="5658"/>
          </a:xfrm>
        </p:grpSpPr>
        <p:sp>
          <p:nvSpPr>
            <p:cNvPr id="11" name="椭圆 10"/>
            <p:cNvSpPr/>
            <p:nvPr>
              <p:custDataLst>
                <p:tags r:id="rId3"/>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4"/>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5"/>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6"/>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3" name="椭圆 12"/>
            <p:cNvSpPr/>
            <p:nvPr>
              <p:custDataLst>
                <p:tags r:id="rId7"/>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8"/>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9"/>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0"/>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1"/>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2"/>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3"/>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4"/>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8" name="组合 7"/>
          <p:cNvGrpSpPr/>
          <p:nvPr>
            <p:custDataLst>
              <p:tags r:id="rId15"/>
            </p:custDataLst>
          </p:nvPr>
        </p:nvGrpSpPr>
        <p:grpSpPr>
          <a:xfrm>
            <a:off x="11474926" y="6138545"/>
            <a:ext cx="720090" cy="720090"/>
            <a:chOff x="2971" y="6370"/>
            <a:chExt cx="2261" cy="1977"/>
          </a:xfrm>
        </p:grpSpPr>
        <p:sp>
          <p:nvSpPr>
            <p:cNvPr id="9" name="矩形 8"/>
            <p:cNvSpPr/>
            <p:nvPr>
              <p:custDataLst>
                <p:tags r:id="rId16"/>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矩形 9"/>
            <p:cNvSpPr/>
            <p:nvPr>
              <p:custDataLst>
                <p:tags r:id="rId17"/>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nvPr>
        </p:nvSpPr>
        <p:spPr>
          <a:xfrm>
            <a:off x="673057" y="443869"/>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73105" y="953143"/>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42052" y="953143"/>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36684" y="635"/>
            <a:ext cx="720090" cy="720090"/>
            <a:chOff x="-1844" y="6264"/>
            <a:chExt cx="5483" cy="5658"/>
          </a:xfrm>
        </p:grpSpPr>
        <p:sp>
          <p:nvSpPr>
            <p:cNvPr id="13" name="椭圆 12"/>
            <p:cNvSpPr/>
            <p:nvPr>
              <p:custDataLst>
                <p:tags r:id="rId3"/>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4"/>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4" name="椭圆 13"/>
            <p:cNvSpPr/>
            <p:nvPr>
              <p:custDataLst>
                <p:tags r:id="rId5"/>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6"/>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7"/>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8"/>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9"/>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0"/>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1"/>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2"/>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3"/>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0" name="椭圆 19"/>
            <p:cNvSpPr/>
            <p:nvPr>
              <p:custDataLst>
                <p:tags r:id="rId14"/>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10" name="组合 9"/>
          <p:cNvGrpSpPr/>
          <p:nvPr>
            <p:custDataLst>
              <p:tags r:id="rId15"/>
            </p:custDataLst>
          </p:nvPr>
        </p:nvGrpSpPr>
        <p:grpSpPr>
          <a:xfrm>
            <a:off x="11474926" y="6138545"/>
            <a:ext cx="720090" cy="720090"/>
            <a:chOff x="2971" y="6370"/>
            <a:chExt cx="2261" cy="1977"/>
          </a:xfrm>
        </p:grpSpPr>
        <p:sp>
          <p:nvSpPr>
            <p:cNvPr id="11" name="矩形 10"/>
            <p:cNvSpPr/>
            <p:nvPr>
              <p:custDataLst>
                <p:tags r:id="rId16"/>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矩形 11"/>
            <p:cNvSpPr/>
            <p:nvPr>
              <p:custDataLst>
                <p:tags r:id="rId17"/>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nvPr>
        </p:nvSpPr>
        <p:spPr>
          <a:xfrm>
            <a:off x="673057" y="443869"/>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73105" y="953143"/>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73100" y="1407160"/>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8925" y="953143"/>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8925" y="1407160"/>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形 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11965" y="1518727"/>
            <a:ext cx="4389120" cy="3821816"/>
          </a:xfrm>
          <a:prstGeom prst="rect">
            <a:avLst/>
          </a:prstGeom>
        </p:spPr>
      </p:pic>
      <p:grpSp>
        <p:nvGrpSpPr>
          <p:cNvPr id="21" name="组合 20"/>
          <p:cNvGrpSpPr/>
          <p:nvPr>
            <p:custDataLst>
              <p:tags r:id="rId5"/>
            </p:custDataLst>
          </p:nvPr>
        </p:nvGrpSpPr>
        <p:grpSpPr>
          <a:xfrm>
            <a:off x="11435226" y="635"/>
            <a:ext cx="720090" cy="720090"/>
            <a:chOff x="-1844" y="6264"/>
            <a:chExt cx="5483" cy="5658"/>
          </a:xfrm>
        </p:grpSpPr>
        <p:sp>
          <p:nvSpPr>
            <p:cNvPr id="8" name="椭圆 7"/>
            <p:cNvSpPr/>
            <p:nvPr>
              <p:custDataLst>
                <p:tags r:id="rId6"/>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7"/>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9" name="椭圆 8"/>
            <p:cNvSpPr/>
            <p:nvPr>
              <p:custDataLst>
                <p:tags r:id="rId8"/>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9"/>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椭圆 9"/>
            <p:cNvSpPr/>
            <p:nvPr>
              <p:custDataLst>
                <p:tags r:id="rId10"/>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11"/>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12"/>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3"/>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4"/>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5"/>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6"/>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7"/>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36684" y="635"/>
            <a:ext cx="720090" cy="720090"/>
            <a:chOff x="-1844" y="6264"/>
            <a:chExt cx="5483" cy="5658"/>
          </a:xfrm>
        </p:grpSpPr>
        <p:sp>
          <p:nvSpPr>
            <p:cNvPr id="11" name="椭圆 10"/>
            <p:cNvSpPr/>
            <p:nvPr>
              <p:custDataLst>
                <p:tags r:id="rId3"/>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4"/>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5"/>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6"/>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3" name="椭圆 12"/>
            <p:cNvSpPr/>
            <p:nvPr>
              <p:custDataLst>
                <p:tags r:id="rId7"/>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8"/>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9"/>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0"/>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1"/>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2"/>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3"/>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4"/>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8" name="组合 7"/>
          <p:cNvGrpSpPr/>
          <p:nvPr>
            <p:custDataLst>
              <p:tags r:id="rId15"/>
            </p:custDataLst>
          </p:nvPr>
        </p:nvGrpSpPr>
        <p:grpSpPr>
          <a:xfrm>
            <a:off x="11474926" y="6138545"/>
            <a:ext cx="720090" cy="720090"/>
            <a:chOff x="2971" y="6370"/>
            <a:chExt cx="2261" cy="1977"/>
          </a:xfrm>
        </p:grpSpPr>
        <p:sp>
          <p:nvSpPr>
            <p:cNvPr id="9" name="矩形 8"/>
            <p:cNvSpPr/>
            <p:nvPr>
              <p:custDataLst>
                <p:tags r:id="rId16"/>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矩形 9"/>
            <p:cNvSpPr/>
            <p:nvPr>
              <p:custDataLst>
                <p:tags r:id="rId17"/>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nvPr>
        </p:nvSpPr>
        <p:spPr>
          <a:xfrm>
            <a:off x="673105" y="443869"/>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73105" y="953143"/>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42100" y="953143"/>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36684" y="635"/>
            <a:ext cx="720090" cy="720090"/>
            <a:chOff x="-1844" y="6264"/>
            <a:chExt cx="5483" cy="5658"/>
          </a:xfrm>
        </p:grpSpPr>
        <p:sp>
          <p:nvSpPr>
            <p:cNvPr id="10" name="椭圆 9"/>
            <p:cNvSpPr/>
            <p:nvPr>
              <p:custDataLst>
                <p:tags r:id="rId3"/>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4"/>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椭圆 10"/>
            <p:cNvSpPr/>
            <p:nvPr>
              <p:custDataLst>
                <p:tags r:id="rId5"/>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6"/>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7"/>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8"/>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9"/>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0"/>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1"/>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2"/>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3"/>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4"/>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7" name="组合 6"/>
          <p:cNvGrpSpPr/>
          <p:nvPr>
            <p:custDataLst>
              <p:tags r:id="rId15"/>
            </p:custDataLst>
          </p:nvPr>
        </p:nvGrpSpPr>
        <p:grpSpPr>
          <a:xfrm>
            <a:off x="11474926" y="6138545"/>
            <a:ext cx="720090" cy="720090"/>
            <a:chOff x="2971" y="6370"/>
            <a:chExt cx="2261" cy="1977"/>
          </a:xfrm>
        </p:grpSpPr>
        <p:sp>
          <p:nvSpPr>
            <p:cNvPr id="8" name="矩形 7"/>
            <p:cNvSpPr/>
            <p:nvPr>
              <p:custDataLst>
                <p:tags r:id="rId16"/>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9" name="矩形 8"/>
            <p:cNvSpPr/>
            <p:nvPr>
              <p:custDataLst>
                <p:tags r:id="rId17"/>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竖排标题 1"/>
          <p:cNvSpPr>
            <a:spLocks noGrp="1"/>
          </p:cNvSpPr>
          <p:nvPr>
            <p:ph type="title" orient="vert"/>
          </p:nvPr>
        </p:nvSpPr>
        <p:spPr>
          <a:xfrm>
            <a:off x="10574310" y="953143"/>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73100" y="953135"/>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36684" y="635"/>
            <a:ext cx="720090" cy="720090"/>
            <a:chOff x="-1844" y="6264"/>
            <a:chExt cx="5483" cy="5658"/>
          </a:xfrm>
        </p:grpSpPr>
        <p:sp>
          <p:nvSpPr>
            <p:cNvPr id="9" name="椭圆 8"/>
            <p:cNvSpPr/>
            <p:nvPr>
              <p:custDataLst>
                <p:tags r:id="rId3"/>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4"/>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椭圆 9"/>
            <p:cNvSpPr/>
            <p:nvPr>
              <p:custDataLst>
                <p:tags r:id="rId5"/>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6"/>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椭圆 10"/>
            <p:cNvSpPr/>
            <p:nvPr>
              <p:custDataLst>
                <p:tags r:id="rId7"/>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8"/>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9"/>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0"/>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1"/>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2"/>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3"/>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4"/>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2" name="组合 1"/>
          <p:cNvGrpSpPr/>
          <p:nvPr>
            <p:custDataLst>
              <p:tags r:id="rId15"/>
            </p:custDataLst>
          </p:nvPr>
        </p:nvGrpSpPr>
        <p:grpSpPr>
          <a:xfrm>
            <a:off x="11474926" y="6138545"/>
            <a:ext cx="720090" cy="720090"/>
            <a:chOff x="2971" y="6370"/>
            <a:chExt cx="2261" cy="1977"/>
          </a:xfrm>
        </p:grpSpPr>
        <p:sp>
          <p:nvSpPr>
            <p:cNvPr id="6" name="矩形 5"/>
            <p:cNvSpPr/>
            <p:nvPr>
              <p:custDataLst>
                <p:tags r:id="rId16"/>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8" name="矩形 7"/>
            <p:cNvSpPr/>
            <p:nvPr>
              <p:custDataLst>
                <p:tags r:id="rId17"/>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73105" y="953143"/>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858" y="2063"/>
            <a:ext cx="12192000" cy="6855144"/>
            <a:chOff x="0" y="0"/>
            <a:chExt cx="19207" cy="10800"/>
          </a:xfrm>
        </p:grpSpPr>
        <p:sp>
          <p:nvSpPr>
            <p:cNvPr id="6" name="矩形 5"/>
            <p:cNvSpPr/>
            <p:nvPr>
              <p:custDataLst>
                <p:tags r:id="rId3"/>
              </p:custDataLst>
            </p:nvPr>
          </p:nvSpPr>
          <p:spPr>
            <a:xfrm>
              <a:off x="9" y="0"/>
              <a:ext cx="19199" cy="10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sp>
          <p:nvSpPr>
            <p:cNvPr id="38" name="任意多边形: 形状 25"/>
            <p:cNvSpPr/>
            <p:nvPr>
              <p:custDataLst>
                <p:tags r:id="rId4"/>
              </p:custDataLst>
            </p:nvPr>
          </p:nvSpPr>
          <p:spPr>
            <a:xfrm>
              <a:off x="0" y="0"/>
              <a:ext cx="16707" cy="10800"/>
            </a:xfrm>
            <a:custGeom>
              <a:avLst/>
              <a:gdLst>
                <a:gd name="connsiteX0" fmla="*/ 0 w 10610215"/>
                <a:gd name="connsiteY0" fmla="*/ 0 h 6858000"/>
                <a:gd name="connsiteX1" fmla="*/ 9665404 w 10610215"/>
                <a:gd name="connsiteY1" fmla="*/ 0 h 6858000"/>
                <a:gd name="connsiteX2" fmla="*/ 9682086 w 10610215"/>
                <a:gd name="connsiteY2" fmla="*/ 26022 h 6858000"/>
                <a:gd name="connsiteX3" fmla="*/ 10610215 w 10610215"/>
                <a:gd name="connsiteY3" fmla="*/ 3350312 h 6858000"/>
                <a:gd name="connsiteX4" fmla="*/ 9682086 w 10610215"/>
                <a:gd name="connsiteY4" fmla="*/ 6674602 h 6858000"/>
                <a:gd name="connsiteX5" fmla="*/ 9564512 w 10610215"/>
                <a:gd name="connsiteY5" fmla="*/ 6858000 h 6858000"/>
                <a:gd name="connsiteX6" fmla="*/ 0 w 106102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0215" h="6858000">
                  <a:moveTo>
                    <a:pt x="0" y="0"/>
                  </a:moveTo>
                  <a:lnTo>
                    <a:pt x="9665404" y="0"/>
                  </a:lnTo>
                  <a:lnTo>
                    <a:pt x="9682086" y="26022"/>
                  </a:lnTo>
                  <a:cubicBezTo>
                    <a:pt x="10271053" y="995332"/>
                    <a:pt x="10610215" y="2133214"/>
                    <a:pt x="10610215" y="3350312"/>
                  </a:cubicBezTo>
                  <a:cubicBezTo>
                    <a:pt x="10610215" y="4567410"/>
                    <a:pt x="10271053" y="5705292"/>
                    <a:pt x="9682086" y="6674602"/>
                  </a:cubicBezTo>
                  <a:lnTo>
                    <a:pt x="9564512"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dirty="0">
                <a:solidFill>
                  <a:schemeClr val="lt1"/>
                </a:solidFill>
                <a:latin typeface="方正黑体简体" panose="02000000000000000000" pitchFamily="2" charset="-122"/>
                <a:ea typeface="方正黑体简体" panose="02000000000000000000" pitchFamily="2" charset="-122"/>
              </a:endParaRPr>
            </a:p>
          </p:txBody>
        </p:sp>
        <p:sp>
          <p:nvSpPr>
            <p:cNvPr id="40" name="椭圆 39"/>
            <p:cNvSpPr/>
            <p:nvPr>
              <p:custDataLst>
                <p:tags r:id="rId5"/>
              </p:custDataLst>
            </p:nvPr>
          </p:nvSpPr>
          <p:spPr>
            <a:xfrm>
              <a:off x="13445" y="9171"/>
              <a:ext cx="1251" cy="1251"/>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42" name="任意多边形 41"/>
            <p:cNvSpPr/>
            <p:nvPr>
              <p:custDataLst>
                <p:tags r:id="rId6"/>
              </p:custDataLst>
            </p:nvPr>
          </p:nvSpPr>
          <p:spPr>
            <a:xfrm>
              <a:off x="9" y="6593"/>
              <a:ext cx="2961" cy="420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961" h="4207">
                  <a:moveTo>
                    <a:pt x="216" y="0"/>
                  </a:moveTo>
                  <a:cubicBezTo>
                    <a:pt x="1732" y="0"/>
                    <a:pt x="2961" y="1229"/>
                    <a:pt x="2961" y="2746"/>
                  </a:cubicBezTo>
                  <a:cubicBezTo>
                    <a:pt x="2961" y="3267"/>
                    <a:pt x="2816" y="3755"/>
                    <a:pt x="2564" y="4170"/>
                  </a:cubicBezTo>
                  <a:lnTo>
                    <a:pt x="2540" y="4207"/>
                  </a:lnTo>
                  <a:lnTo>
                    <a:pt x="0" y="4207"/>
                  </a:lnTo>
                  <a:lnTo>
                    <a:pt x="0" y="8"/>
                  </a:lnTo>
                  <a:lnTo>
                    <a:pt x="4" y="8"/>
                  </a:lnTo>
                  <a:cubicBezTo>
                    <a:pt x="74" y="3"/>
                    <a:pt x="144" y="0"/>
                    <a:pt x="216" y="0"/>
                  </a:cubicBezTo>
                  <a:close/>
                </a:path>
              </a:pathLst>
            </a:custGeom>
            <a:solidFill>
              <a:schemeClr val="dk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43" name="任意多边形 42"/>
            <p:cNvSpPr/>
            <p:nvPr>
              <p:custDataLst>
                <p:tags r:id="rId7"/>
              </p:custDataLst>
            </p:nvPr>
          </p:nvSpPr>
          <p:spPr>
            <a:xfrm>
              <a:off x="9" y="7253"/>
              <a:ext cx="2301" cy="353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301" h="3535">
                  <a:moveTo>
                    <a:pt x="216" y="0"/>
                  </a:moveTo>
                  <a:cubicBezTo>
                    <a:pt x="1367" y="0"/>
                    <a:pt x="2301" y="934"/>
                    <a:pt x="2301" y="2086"/>
                  </a:cubicBezTo>
                  <a:cubicBezTo>
                    <a:pt x="2301" y="2644"/>
                    <a:pt x="2082" y="3151"/>
                    <a:pt x="1725" y="3525"/>
                  </a:cubicBezTo>
                  <a:lnTo>
                    <a:pt x="1716" y="3535"/>
                  </a:lnTo>
                  <a:lnTo>
                    <a:pt x="0" y="3535"/>
                  </a:lnTo>
                  <a:lnTo>
                    <a:pt x="0" y="11"/>
                  </a:lnTo>
                  <a:lnTo>
                    <a:pt x="2" y="11"/>
                  </a:lnTo>
                  <a:cubicBezTo>
                    <a:pt x="72" y="4"/>
                    <a:pt x="144" y="0"/>
                    <a:pt x="216" y="0"/>
                  </a:cubicBezTo>
                  <a:close/>
                </a:path>
              </a:pathLst>
            </a:custGeom>
            <a:gradFill flip="none" rotWithShape="1">
              <a:gsLst>
                <a:gs pos="0">
                  <a:srgbClr val="E22533"/>
                </a:gs>
                <a:gs pos="76000">
                  <a:srgbClr val="FE6546"/>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47" name="椭圆 46"/>
            <p:cNvSpPr/>
            <p:nvPr>
              <p:custDataLst>
                <p:tags r:id="rId8"/>
              </p:custDataLst>
            </p:nvPr>
          </p:nvSpPr>
          <p:spPr>
            <a:xfrm>
              <a:off x="13814" y="2962"/>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49" name="椭圆 48"/>
            <p:cNvSpPr/>
            <p:nvPr>
              <p:custDataLst>
                <p:tags r:id="rId9"/>
              </p:custDataLst>
            </p:nvPr>
          </p:nvSpPr>
          <p:spPr>
            <a:xfrm>
              <a:off x="17682" y="7476"/>
              <a:ext cx="516" cy="516"/>
            </a:xfrm>
            <a:prstGeom prst="ellipse">
              <a:avLst/>
            </a:prstGeom>
            <a:gradFill>
              <a:gsLst>
                <a:gs pos="76000">
                  <a:srgbClr val="FE6546"/>
                </a:gs>
                <a:gs pos="0">
                  <a:srgbClr val="E22533"/>
                </a:gs>
              </a:gsLst>
              <a:path path="rect">
                <a:fillToRect l="100000" t="100000"/>
              </a:path>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0" name="椭圆 49"/>
            <p:cNvSpPr/>
            <p:nvPr>
              <p:custDataLst>
                <p:tags r:id="rId10"/>
              </p:custDataLst>
            </p:nvPr>
          </p:nvSpPr>
          <p:spPr>
            <a:xfrm>
              <a:off x="17757" y="7550"/>
              <a:ext cx="366" cy="366"/>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2" name="椭圆 51"/>
            <p:cNvSpPr/>
            <p:nvPr>
              <p:custDataLst>
                <p:tags r:id="rId11"/>
              </p:custDataLst>
            </p:nvPr>
          </p:nvSpPr>
          <p:spPr>
            <a:xfrm>
              <a:off x="13206" y="5972"/>
              <a:ext cx="516" cy="516"/>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3" name="椭圆 52"/>
            <p:cNvSpPr/>
            <p:nvPr>
              <p:custDataLst>
                <p:tags r:id="rId12"/>
              </p:custDataLst>
            </p:nvPr>
          </p:nvSpPr>
          <p:spPr>
            <a:xfrm>
              <a:off x="13281" y="6047"/>
              <a:ext cx="366" cy="366"/>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5" name="椭圆 54"/>
            <p:cNvSpPr/>
            <p:nvPr>
              <p:custDataLst>
                <p:tags r:id="rId13"/>
              </p:custDataLst>
            </p:nvPr>
          </p:nvSpPr>
          <p:spPr>
            <a:xfrm>
              <a:off x="17260" y="2408"/>
              <a:ext cx="516" cy="516"/>
            </a:xfrm>
            <a:prstGeom prst="ellipse">
              <a:avLst/>
            </a:prstGeom>
            <a:gradFill>
              <a:gsLst>
                <a:gs pos="76000">
                  <a:srgbClr val="FE6546"/>
                </a:gs>
                <a:gs pos="0">
                  <a:srgbClr val="E22533"/>
                </a:gs>
              </a:gsLst>
              <a:path path="rect">
                <a:fillToRect l="100000" t="100000"/>
              </a:path>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6" name="椭圆 55"/>
            <p:cNvSpPr/>
            <p:nvPr>
              <p:custDataLst>
                <p:tags r:id="rId14"/>
              </p:custDataLst>
            </p:nvPr>
          </p:nvSpPr>
          <p:spPr>
            <a:xfrm>
              <a:off x="17335" y="2483"/>
              <a:ext cx="366" cy="366"/>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8" name="椭圆 57"/>
            <p:cNvSpPr/>
            <p:nvPr>
              <p:custDataLst>
                <p:tags r:id="rId15"/>
              </p:custDataLst>
            </p:nvPr>
          </p:nvSpPr>
          <p:spPr>
            <a:xfrm>
              <a:off x="18218" y="2850"/>
              <a:ext cx="337" cy="337"/>
            </a:xfrm>
            <a:prstGeom prst="ellipse">
              <a:avLst/>
            </a:prstGeom>
            <a:gradFill>
              <a:gsLst>
                <a:gs pos="76000">
                  <a:srgbClr val="FE6546"/>
                </a:gs>
                <a:gs pos="0">
                  <a:srgbClr val="E22533"/>
                </a:gs>
              </a:gsLst>
              <a:path path="rect">
                <a:fillToRect l="100000" t="100000"/>
              </a:path>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59" name="椭圆 58"/>
            <p:cNvSpPr/>
            <p:nvPr>
              <p:custDataLst>
                <p:tags r:id="rId16"/>
              </p:custDataLst>
            </p:nvPr>
          </p:nvSpPr>
          <p:spPr>
            <a:xfrm>
              <a:off x="18267" y="2899"/>
              <a:ext cx="239" cy="239"/>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61" name="椭圆 60"/>
            <p:cNvSpPr/>
            <p:nvPr>
              <p:custDataLst>
                <p:tags r:id="rId17"/>
              </p:custDataLst>
            </p:nvPr>
          </p:nvSpPr>
          <p:spPr>
            <a:xfrm>
              <a:off x="14850" y="7767"/>
              <a:ext cx="300" cy="300"/>
            </a:xfrm>
            <a:prstGeom prst="ellipse">
              <a:avLst/>
            </a:prstGeom>
            <a:gradFill>
              <a:gsLst>
                <a:gs pos="76000">
                  <a:srgbClr val="FE6546"/>
                </a:gs>
                <a:gs pos="0">
                  <a:srgbClr val="E22533"/>
                </a:gs>
              </a:gsLst>
              <a:path path="rect">
                <a:fillToRect l="100000" t="100000"/>
              </a:path>
            </a:gradFill>
            <a:ln>
              <a:no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62" name="椭圆 61"/>
            <p:cNvSpPr/>
            <p:nvPr>
              <p:custDataLst>
                <p:tags r:id="rId18"/>
              </p:custDataLst>
            </p:nvPr>
          </p:nvSpPr>
          <p:spPr>
            <a:xfrm>
              <a:off x="14894" y="7810"/>
              <a:ext cx="213" cy="213"/>
            </a:xfrm>
            <a:prstGeom prst="ellipse">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64" name="椭圆 63"/>
            <p:cNvSpPr/>
            <p:nvPr>
              <p:custDataLst>
                <p:tags r:id="rId19"/>
              </p:custDataLst>
            </p:nvPr>
          </p:nvSpPr>
          <p:spPr>
            <a:xfrm>
              <a:off x="14189" y="3342"/>
              <a:ext cx="4180" cy="4181"/>
            </a:xfrm>
            <a:prstGeom prst="ellipse">
              <a:avLst/>
            </a:prstGeom>
            <a:gradFill>
              <a:gsLst>
                <a:gs pos="0">
                  <a:srgbClr val="E22533"/>
                </a:gs>
                <a:gs pos="76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文本占位符 4"/>
          <p:cNvSpPr/>
          <p:nvPr>
            <p:ph type="body" idx="1" hasCustomPrompt="1"/>
            <p:custDataLst>
              <p:tags r:id="rId20"/>
            </p:custDataLst>
          </p:nvPr>
        </p:nvSpPr>
        <p:spPr>
          <a:xfrm>
            <a:off x="765816" y="2463957"/>
            <a:ext cx="4825403" cy="640394"/>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9435"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6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10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82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8" name="标题 5"/>
          <p:cNvSpPr/>
          <p:nvPr>
            <p:ph type="title" hasCustomPrompt="1"/>
            <p:custDataLst>
              <p:tags r:id="rId21"/>
            </p:custDataLst>
          </p:nvPr>
        </p:nvSpPr>
        <p:spPr>
          <a:xfrm>
            <a:off x="765181" y="3256750"/>
            <a:ext cx="4826038" cy="1138555"/>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36684" y="635"/>
            <a:ext cx="720090" cy="720090"/>
            <a:chOff x="-1844" y="6264"/>
            <a:chExt cx="5483" cy="5658"/>
          </a:xfrm>
        </p:grpSpPr>
        <p:sp>
          <p:nvSpPr>
            <p:cNvPr id="9" name="椭圆 8"/>
            <p:cNvSpPr/>
            <p:nvPr>
              <p:custDataLst>
                <p:tags r:id="rId3"/>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4"/>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椭圆 9"/>
            <p:cNvSpPr/>
            <p:nvPr>
              <p:custDataLst>
                <p:tags r:id="rId5"/>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6"/>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椭圆 10"/>
            <p:cNvSpPr/>
            <p:nvPr>
              <p:custDataLst>
                <p:tags r:id="rId7"/>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8"/>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9"/>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0"/>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1"/>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2"/>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3"/>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4"/>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6" name="组合 5"/>
          <p:cNvGrpSpPr/>
          <p:nvPr>
            <p:custDataLst>
              <p:tags r:id="rId15"/>
            </p:custDataLst>
          </p:nvPr>
        </p:nvGrpSpPr>
        <p:grpSpPr>
          <a:xfrm>
            <a:off x="11474926" y="6138545"/>
            <a:ext cx="720090" cy="720090"/>
            <a:chOff x="2971" y="6370"/>
            <a:chExt cx="2261" cy="1977"/>
          </a:xfrm>
        </p:grpSpPr>
        <p:sp>
          <p:nvSpPr>
            <p:cNvPr id="7" name="矩形 6"/>
            <p:cNvSpPr/>
            <p:nvPr>
              <p:custDataLst>
                <p:tags r:id="rId16"/>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8" name="矩形 7"/>
            <p:cNvSpPr/>
            <p:nvPr>
              <p:custDataLst>
                <p:tags r:id="rId17"/>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custDataLst>
              <p:tags r:id="rId18"/>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2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3" name="矩形 12"/>
          <p:cNvSpPr/>
          <p:nvPr>
            <p:custDataLst>
              <p:tags r:id="rId2"/>
            </p:custDataLst>
          </p:nvPr>
        </p:nvSpPr>
        <p:spPr>
          <a:xfrm>
            <a:off x="297775" y="303035"/>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grpSp>
        <p:nvGrpSpPr>
          <p:cNvPr id="21" name="组合 20"/>
          <p:cNvGrpSpPr/>
          <p:nvPr>
            <p:custDataLst>
              <p:tags r:id="rId3"/>
            </p:custDataLst>
          </p:nvPr>
        </p:nvGrpSpPr>
        <p:grpSpPr>
          <a:xfrm>
            <a:off x="-36684" y="635"/>
            <a:ext cx="720090" cy="720090"/>
            <a:chOff x="-1844" y="6264"/>
            <a:chExt cx="5483" cy="5658"/>
          </a:xfrm>
        </p:grpSpPr>
        <p:sp>
          <p:nvSpPr>
            <p:cNvPr id="9" name="椭圆 8"/>
            <p:cNvSpPr/>
            <p:nvPr>
              <p:custDataLst>
                <p:tags r:id="rId4"/>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5"/>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椭圆 9"/>
            <p:cNvSpPr/>
            <p:nvPr>
              <p:custDataLst>
                <p:tags r:id="rId6"/>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7"/>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8"/>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9"/>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10"/>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1"/>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2"/>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3"/>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4"/>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5"/>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6" name="组合 5"/>
          <p:cNvGrpSpPr/>
          <p:nvPr>
            <p:custDataLst>
              <p:tags r:id="rId16"/>
            </p:custDataLst>
          </p:nvPr>
        </p:nvGrpSpPr>
        <p:grpSpPr>
          <a:xfrm>
            <a:off x="11474926" y="6138545"/>
            <a:ext cx="720090" cy="720090"/>
            <a:chOff x="2971" y="6370"/>
            <a:chExt cx="2261" cy="1977"/>
          </a:xfrm>
        </p:grpSpPr>
        <p:sp>
          <p:nvSpPr>
            <p:cNvPr id="8" name="矩形 7"/>
            <p:cNvSpPr/>
            <p:nvPr>
              <p:custDataLst>
                <p:tags r:id="rId17"/>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矩形 10"/>
            <p:cNvSpPr/>
            <p:nvPr>
              <p:custDataLst>
                <p:tags r:id="rId18"/>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hasCustomPrompt="1"/>
            <p:custDataLst>
              <p:tags r:id="rId19"/>
            </p:custDataLst>
          </p:nvPr>
        </p:nvSpPr>
        <p:spPr>
          <a:xfrm>
            <a:off x="1284775" y="1249835"/>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20"/>
            </p:custDataLst>
          </p:nvPr>
        </p:nvSpPr>
        <p:spPr>
          <a:xfrm>
            <a:off x="1284288" y="2164235"/>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21"/>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2"/>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23"/>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4" name="矩形 13"/>
          <p:cNvSpPr/>
          <p:nvPr>
            <p:custDataLst>
              <p:tags r:id="rId2"/>
            </p:custDataLst>
          </p:nvPr>
        </p:nvSpPr>
        <p:spPr>
          <a:xfrm>
            <a:off x="3175" y="-10165"/>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grpSp>
        <p:nvGrpSpPr>
          <p:cNvPr id="21" name="组合 20"/>
          <p:cNvGrpSpPr/>
          <p:nvPr>
            <p:custDataLst>
              <p:tags r:id="rId3"/>
            </p:custDataLst>
          </p:nvPr>
        </p:nvGrpSpPr>
        <p:grpSpPr>
          <a:xfrm>
            <a:off x="11435226" y="635"/>
            <a:ext cx="720090" cy="720090"/>
            <a:chOff x="-1844" y="6264"/>
            <a:chExt cx="5483" cy="5658"/>
          </a:xfrm>
        </p:grpSpPr>
        <p:sp>
          <p:nvSpPr>
            <p:cNvPr id="10" name="椭圆 9"/>
            <p:cNvSpPr/>
            <p:nvPr>
              <p:custDataLst>
                <p:tags r:id="rId4"/>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5"/>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6"/>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7"/>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3" name="椭圆 12"/>
            <p:cNvSpPr/>
            <p:nvPr>
              <p:custDataLst>
                <p:tags r:id="rId8"/>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9"/>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10"/>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1"/>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2"/>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3"/>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4"/>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5"/>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6" name="组合 5"/>
          <p:cNvGrpSpPr/>
          <p:nvPr>
            <p:custDataLst>
              <p:tags r:id="rId16"/>
            </p:custDataLst>
          </p:nvPr>
        </p:nvGrpSpPr>
        <p:grpSpPr>
          <a:xfrm>
            <a:off x="3016" y="6138545"/>
            <a:ext cx="720090" cy="720090"/>
            <a:chOff x="2971" y="6370"/>
            <a:chExt cx="2261" cy="1977"/>
          </a:xfrm>
        </p:grpSpPr>
        <p:sp>
          <p:nvSpPr>
            <p:cNvPr id="8" name="矩形 7"/>
            <p:cNvSpPr/>
            <p:nvPr>
              <p:custDataLst>
                <p:tags r:id="rId17"/>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矩形 10"/>
            <p:cNvSpPr/>
            <p:nvPr>
              <p:custDataLst>
                <p:tags r:id="rId18"/>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hasCustomPrompt="1"/>
            <p:custDataLst>
              <p:tags r:id="rId19"/>
            </p:custDataLst>
          </p:nvPr>
        </p:nvSpPr>
        <p:spPr>
          <a:xfrm>
            <a:off x="586375" y="771035"/>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2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2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3"/>
            </p:custDataLst>
          </p:nvPr>
        </p:nvSpPr>
        <p:spPr>
          <a:xfrm>
            <a:off x="589975" y="1764635"/>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24"/>
            </p:custDataLst>
          </p:nvPr>
        </p:nvSpPr>
        <p:spPr>
          <a:xfrm>
            <a:off x="5104375" y="770573"/>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4" name="矩形 13"/>
          <p:cNvSpPr/>
          <p:nvPr>
            <p:custDataLst>
              <p:tags r:id="rId2"/>
            </p:custDataLst>
          </p:nvPr>
        </p:nvSpPr>
        <p:spPr>
          <a:xfrm>
            <a:off x="3175" y="-10165"/>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grpSp>
        <p:nvGrpSpPr>
          <p:cNvPr id="21" name="组合 20"/>
          <p:cNvGrpSpPr/>
          <p:nvPr>
            <p:custDataLst>
              <p:tags r:id="rId3"/>
            </p:custDataLst>
          </p:nvPr>
        </p:nvGrpSpPr>
        <p:grpSpPr>
          <a:xfrm>
            <a:off x="-36684" y="-10165"/>
            <a:ext cx="720090" cy="720090"/>
            <a:chOff x="-1844" y="6264"/>
            <a:chExt cx="5483" cy="5658"/>
          </a:xfrm>
        </p:grpSpPr>
        <p:sp>
          <p:nvSpPr>
            <p:cNvPr id="10" name="椭圆 9"/>
            <p:cNvSpPr/>
            <p:nvPr>
              <p:custDataLst>
                <p:tags r:id="rId4"/>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5"/>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6"/>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7"/>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3" name="椭圆 12"/>
            <p:cNvSpPr/>
            <p:nvPr>
              <p:custDataLst>
                <p:tags r:id="rId8"/>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9"/>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10"/>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1"/>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2"/>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3"/>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4"/>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5"/>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6" name="组合 5"/>
          <p:cNvGrpSpPr/>
          <p:nvPr>
            <p:custDataLst>
              <p:tags r:id="rId16"/>
            </p:custDataLst>
          </p:nvPr>
        </p:nvGrpSpPr>
        <p:grpSpPr>
          <a:xfrm>
            <a:off x="11474926" y="6138545"/>
            <a:ext cx="720090" cy="720090"/>
            <a:chOff x="2971" y="6370"/>
            <a:chExt cx="2261" cy="1977"/>
          </a:xfrm>
        </p:grpSpPr>
        <p:sp>
          <p:nvSpPr>
            <p:cNvPr id="8" name="矩形 7"/>
            <p:cNvSpPr/>
            <p:nvPr>
              <p:custDataLst>
                <p:tags r:id="rId17"/>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矩形 10"/>
            <p:cNvSpPr/>
            <p:nvPr>
              <p:custDataLst>
                <p:tags r:id="rId18"/>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custDataLst>
              <p:tags r:id="rId19"/>
            </p:custDataLst>
          </p:nvPr>
        </p:nvSpPr>
        <p:spPr>
          <a:xfrm>
            <a:off x="615175" y="781835"/>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2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2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3"/>
            </p:custDataLst>
          </p:nvPr>
        </p:nvSpPr>
        <p:spPr>
          <a:xfrm>
            <a:off x="615175" y="1660235"/>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24"/>
            </p:custDataLst>
          </p:nvPr>
        </p:nvSpPr>
        <p:spPr>
          <a:xfrm>
            <a:off x="615950" y="2808635"/>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4" name="矩形 13"/>
          <p:cNvSpPr/>
          <p:nvPr>
            <p:custDataLst>
              <p:tags r:id="rId2"/>
            </p:custDataLst>
          </p:nvPr>
        </p:nvSpPr>
        <p:spPr>
          <a:xfrm>
            <a:off x="3175" y="5029835"/>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grpSp>
        <p:nvGrpSpPr>
          <p:cNvPr id="21" name="组合 20"/>
          <p:cNvGrpSpPr/>
          <p:nvPr>
            <p:custDataLst>
              <p:tags r:id="rId3"/>
            </p:custDataLst>
          </p:nvPr>
        </p:nvGrpSpPr>
        <p:grpSpPr>
          <a:xfrm>
            <a:off x="-36684" y="635"/>
            <a:ext cx="720090" cy="720090"/>
            <a:chOff x="-1844" y="6264"/>
            <a:chExt cx="5483" cy="5658"/>
          </a:xfrm>
        </p:grpSpPr>
        <p:sp>
          <p:nvSpPr>
            <p:cNvPr id="10" name="椭圆 9"/>
            <p:cNvSpPr/>
            <p:nvPr>
              <p:custDataLst>
                <p:tags r:id="rId4"/>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5"/>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6"/>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7"/>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3" name="椭圆 12"/>
            <p:cNvSpPr/>
            <p:nvPr>
              <p:custDataLst>
                <p:tags r:id="rId8"/>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9"/>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10"/>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1"/>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2"/>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3"/>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4"/>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5"/>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6" name="组合 5"/>
          <p:cNvGrpSpPr/>
          <p:nvPr>
            <p:custDataLst>
              <p:tags r:id="rId16"/>
            </p:custDataLst>
          </p:nvPr>
        </p:nvGrpSpPr>
        <p:grpSpPr>
          <a:xfrm>
            <a:off x="11474926" y="6138545"/>
            <a:ext cx="720090" cy="720090"/>
            <a:chOff x="2971" y="6370"/>
            <a:chExt cx="2261" cy="1977"/>
          </a:xfrm>
        </p:grpSpPr>
        <p:sp>
          <p:nvSpPr>
            <p:cNvPr id="8" name="矩形 7"/>
            <p:cNvSpPr/>
            <p:nvPr>
              <p:custDataLst>
                <p:tags r:id="rId17"/>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矩形 10"/>
            <p:cNvSpPr/>
            <p:nvPr>
              <p:custDataLst>
                <p:tags r:id="rId18"/>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custDataLst>
              <p:tags r:id="rId19"/>
            </p:custDataLst>
          </p:nvPr>
        </p:nvSpPr>
        <p:spPr>
          <a:xfrm>
            <a:off x="607975" y="670235"/>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2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2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23"/>
            </p:custDataLst>
          </p:nvPr>
        </p:nvSpPr>
        <p:spPr>
          <a:xfrm>
            <a:off x="608012" y="1681835"/>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24"/>
            </p:custDataLst>
          </p:nvPr>
        </p:nvSpPr>
        <p:spPr>
          <a:xfrm>
            <a:off x="597175" y="5181035"/>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22" name="矩形 21"/>
          <p:cNvSpPr/>
          <p:nvPr>
            <p:custDataLst>
              <p:tags r:id="rId2"/>
            </p:custDataLst>
          </p:nvPr>
        </p:nvSpPr>
        <p:spPr>
          <a:xfrm>
            <a:off x="3175" y="-10165"/>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grpSp>
        <p:nvGrpSpPr>
          <p:cNvPr id="21" name="组合 20"/>
          <p:cNvGrpSpPr/>
          <p:nvPr>
            <p:custDataLst>
              <p:tags r:id="rId3"/>
            </p:custDataLst>
          </p:nvPr>
        </p:nvGrpSpPr>
        <p:grpSpPr>
          <a:xfrm>
            <a:off x="11435226" y="6138545"/>
            <a:ext cx="720090" cy="720090"/>
            <a:chOff x="-1844" y="6264"/>
            <a:chExt cx="5483" cy="5658"/>
          </a:xfrm>
        </p:grpSpPr>
        <p:sp>
          <p:nvSpPr>
            <p:cNvPr id="12" name="椭圆 11"/>
            <p:cNvSpPr/>
            <p:nvPr>
              <p:custDataLst>
                <p:tags r:id="rId4"/>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5"/>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4" name="椭圆 13"/>
            <p:cNvSpPr/>
            <p:nvPr>
              <p:custDataLst>
                <p:tags r:id="rId6"/>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7"/>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8"/>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9"/>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0"/>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1"/>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2"/>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3"/>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4"/>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0" name="椭圆 19"/>
            <p:cNvSpPr/>
            <p:nvPr>
              <p:custDataLst>
                <p:tags r:id="rId15"/>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6" name="组合 5"/>
          <p:cNvGrpSpPr/>
          <p:nvPr>
            <p:custDataLst>
              <p:tags r:id="rId16"/>
            </p:custDataLst>
          </p:nvPr>
        </p:nvGrpSpPr>
        <p:grpSpPr>
          <a:xfrm>
            <a:off x="3016" y="6138545"/>
            <a:ext cx="720090" cy="720090"/>
            <a:chOff x="2971" y="6370"/>
            <a:chExt cx="2261" cy="1977"/>
          </a:xfrm>
        </p:grpSpPr>
        <p:sp>
          <p:nvSpPr>
            <p:cNvPr id="8" name="矩形 7"/>
            <p:cNvSpPr/>
            <p:nvPr>
              <p:custDataLst>
                <p:tags r:id="rId17"/>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矩形 9"/>
            <p:cNvSpPr/>
            <p:nvPr>
              <p:custDataLst>
                <p:tags r:id="rId18"/>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p:custDataLst>
              <p:tags r:id="rId19"/>
            </p:custDataLst>
          </p:nvPr>
        </p:nvSpPr>
        <p:spPr>
          <a:xfrm>
            <a:off x="582775" y="238235"/>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2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2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23"/>
            </p:custDataLst>
          </p:nvPr>
        </p:nvSpPr>
        <p:spPr>
          <a:xfrm>
            <a:off x="582775" y="1663835"/>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24"/>
            </p:custDataLst>
          </p:nvPr>
        </p:nvSpPr>
        <p:spPr>
          <a:xfrm>
            <a:off x="6245575" y="1663835"/>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25"/>
            </p:custDataLst>
          </p:nvPr>
        </p:nvSpPr>
        <p:spPr>
          <a:xfrm>
            <a:off x="575575" y="4817435"/>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26"/>
            </p:custDataLst>
          </p:nvPr>
        </p:nvSpPr>
        <p:spPr>
          <a:xfrm>
            <a:off x="6256375" y="4813835"/>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3" name="矩形 12"/>
          <p:cNvSpPr/>
          <p:nvPr>
            <p:custDataLst>
              <p:tags r:id="rId2"/>
            </p:custDataLst>
          </p:nvPr>
        </p:nvSpPr>
        <p:spPr>
          <a:xfrm>
            <a:off x="3175" y="960035"/>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grpSp>
        <p:nvGrpSpPr>
          <p:cNvPr id="21" name="组合 20"/>
          <p:cNvGrpSpPr/>
          <p:nvPr>
            <p:custDataLst>
              <p:tags r:id="rId3"/>
            </p:custDataLst>
          </p:nvPr>
        </p:nvGrpSpPr>
        <p:grpSpPr>
          <a:xfrm>
            <a:off x="10377177" y="-10169"/>
            <a:ext cx="1753527" cy="1753527"/>
            <a:chOff x="-1844" y="6264"/>
            <a:chExt cx="5483" cy="5658"/>
          </a:xfrm>
        </p:grpSpPr>
        <p:sp>
          <p:nvSpPr>
            <p:cNvPr id="9" name="椭圆 8"/>
            <p:cNvSpPr/>
            <p:nvPr>
              <p:custDataLst>
                <p:tags r:id="rId4"/>
              </p:custDataLst>
            </p:nvPr>
          </p:nvSpPr>
          <p:spPr>
            <a:xfrm>
              <a:off x="-1237" y="6817"/>
              <a:ext cx="4876" cy="4876"/>
            </a:xfrm>
            <a:prstGeom prst="ellipse">
              <a:avLst/>
            </a:prstGeom>
            <a:gradFill>
              <a:gsLst>
                <a:gs pos="0">
                  <a:srgbClr val="F2F2F2">
                    <a:lumMod val="95000"/>
                  </a:srgbClr>
                </a:gs>
                <a:gs pos="100000">
                  <a:srgbClr val="FFFFFF"/>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6" name="椭圆 15"/>
            <p:cNvSpPr/>
            <p:nvPr>
              <p:custDataLst>
                <p:tags r:id="rId5"/>
              </p:custDataLst>
            </p:nvPr>
          </p:nvSpPr>
          <p:spPr>
            <a:xfrm>
              <a:off x="2632" y="11331"/>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0" name="椭圆 9"/>
            <p:cNvSpPr/>
            <p:nvPr>
              <p:custDataLst>
                <p:tags r:id="rId6"/>
              </p:custDataLst>
            </p:nvPr>
          </p:nvSpPr>
          <p:spPr>
            <a:xfrm>
              <a:off x="2707" y="11406"/>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6" name="椭圆 25"/>
            <p:cNvSpPr/>
            <p:nvPr>
              <p:custDataLst>
                <p:tags r:id="rId7"/>
              </p:custDataLst>
            </p:nvPr>
          </p:nvSpPr>
          <p:spPr>
            <a:xfrm>
              <a:off x="-1844" y="9828"/>
              <a:ext cx="516" cy="51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2" name="椭圆 11"/>
            <p:cNvSpPr/>
            <p:nvPr>
              <p:custDataLst>
                <p:tags r:id="rId8"/>
              </p:custDataLst>
            </p:nvPr>
          </p:nvSpPr>
          <p:spPr>
            <a:xfrm>
              <a:off x="-1769" y="9903"/>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29" name="椭圆 28"/>
            <p:cNvSpPr/>
            <p:nvPr>
              <p:custDataLst>
                <p:tags r:id="rId9"/>
              </p:custDataLst>
            </p:nvPr>
          </p:nvSpPr>
          <p:spPr>
            <a:xfrm>
              <a:off x="2210" y="6264"/>
              <a:ext cx="516" cy="516"/>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5" name="椭圆 14"/>
            <p:cNvSpPr/>
            <p:nvPr>
              <p:custDataLst>
                <p:tags r:id="rId10"/>
              </p:custDataLst>
            </p:nvPr>
          </p:nvSpPr>
          <p:spPr>
            <a:xfrm>
              <a:off x="2285" y="6339"/>
              <a:ext cx="366" cy="366"/>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2" name="椭圆 31"/>
            <p:cNvSpPr/>
            <p:nvPr>
              <p:custDataLst>
                <p:tags r:id="rId11"/>
              </p:custDataLst>
            </p:nvPr>
          </p:nvSpPr>
          <p:spPr>
            <a:xfrm>
              <a:off x="3168" y="6705"/>
              <a:ext cx="337" cy="337"/>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7" name="椭圆 16"/>
            <p:cNvSpPr/>
            <p:nvPr>
              <p:custDataLst>
                <p:tags r:id="rId12"/>
              </p:custDataLst>
            </p:nvPr>
          </p:nvSpPr>
          <p:spPr>
            <a:xfrm>
              <a:off x="3217" y="6754"/>
              <a:ext cx="239" cy="239"/>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35" name="椭圆 34"/>
            <p:cNvSpPr/>
            <p:nvPr>
              <p:custDataLst>
                <p:tags r:id="rId13"/>
              </p:custDataLst>
            </p:nvPr>
          </p:nvSpPr>
          <p:spPr>
            <a:xfrm>
              <a:off x="-200" y="11622"/>
              <a:ext cx="300" cy="300"/>
            </a:xfrm>
            <a:prstGeom prst="ellipse">
              <a:avLst/>
            </a:prstGeom>
            <a:gradFill>
              <a:gsLst>
                <a:gs pos="0">
                  <a:srgbClr val="E22533"/>
                </a:gs>
                <a:gs pos="100000">
                  <a:srgbClr val="FE6546"/>
                </a:gs>
              </a:gsLst>
              <a:lin ang="10800000" scaled="0"/>
            </a:gradFill>
            <a:ln>
              <a:gradFill>
                <a:gsLst>
                  <a:gs pos="0">
                    <a:srgbClr val="F2F2F2">
                      <a:lumMod val="95000"/>
                    </a:srgbClr>
                  </a:gs>
                  <a:gs pos="100000">
                    <a:srgbClr val="FFFFFF"/>
                  </a:gs>
                </a:gsLst>
                <a:lin ang="5400000" scaled="0"/>
              </a:gradFill>
            </a:ln>
            <a:effectLst>
              <a:outerShdw blurRad="1397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8" name="椭圆 17"/>
            <p:cNvSpPr/>
            <p:nvPr>
              <p:custDataLst>
                <p:tags r:id="rId14"/>
              </p:custDataLst>
            </p:nvPr>
          </p:nvSpPr>
          <p:spPr>
            <a:xfrm>
              <a:off x="-157" y="11666"/>
              <a:ext cx="213" cy="213"/>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9" name="椭圆 18"/>
            <p:cNvSpPr/>
            <p:nvPr>
              <p:custDataLst>
                <p:tags r:id="rId15"/>
              </p:custDataLst>
            </p:nvPr>
          </p:nvSpPr>
          <p:spPr>
            <a:xfrm>
              <a:off x="-889" y="7150"/>
              <a:ext cx="4180" cy="4181"/>
            </a:xfrm>
            <a:prstGeom prst="ellipse">
              <a:avLst/>
            </a:prstGeom>
            <a:gradFill>
              <a:gsLst>
                <a:gs pos="0">
                  <a:srgbClr val="E22533"/>
                </a:gs>
                <a:gs pos="100000">
                  <a:srgbClr val="FE654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grpSp>
        <p:nvGrpSpPr>
          <p:cNvPr id="6" name="组合 5"/>
          <p:cNvGrpSpPr/>
          <p:nvPr>
            <p:custDataLst>
              <p:tags r:id="rId16"/>
            </p:custDataLst>
          </p:nvPr>
        </p:nvGrpSpPr>
        <p:grpSpPr>
          <a:xfrm>
            <a:off x="2787" y="5105096"/>
            <a:ext cx="1753527" cy="1753527"/>
            <a:chOff x="2971" y="6370"/>
            <a:chExt cx="2261" cy="1977"/>
          </a:xfrm>
        </p:grpSpPr>
        <p:sp>
          <p:nvSpPr>
            <p:cNvPr id="8" name="矩形 7"/>
            <p:cNvSpPr/>
            <p:nvPr>
              <p:custDataLst>
                <p:tags r:id="rId17"/>
              </p:custDataLst>
            </p:nvPr>
          </p:nvSpPr>
          <p:spPr>
            <a:xfrm>
              <a:off x="2971" y="7029"/>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sp>
          <p:nvSpPr>
            <p:cNvPr id="11" name="矩形 10"/>
            <p:cNvSpPr/>
            <p:nvPr>
              <p:custDataLst>
                <p:tags r:id="rId18"/>
              </p:custDataLst>
            </p:nvPr>
          </p:nvSpPr>
          <p:spPr>
            <a:xfrm>
              <a:off x="4026" y="6370"/>
              <a:ext cx="1207" cy="1318"/>
            </a:xfrm>
            <a:prstGeom prst="rect">
              <a:avLst/>
            </a:prstGeom>
            <a:gradFill>
              <a:gsLst>
                <a:gs pos="76000">
                  <a:srgbClr val="FE6546"/>
                </a:gs>
                <a:gs pos="0">
                  <a:srgbClr val="E22533"/>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800">
                <a:solidFill>
                  <a:schemeClr val="lt1"/>
                </a:solidFill>
                <a:latin typeface="方正黑体简体" panose="02000000000000000000" pitchFamily="2" charset="-122"/>
                <a:ea typeface="方正黑体简体" panose="02000000000000000000" pitchFamily="2" charset="-122"/>
              </a:endParaRPr>
            </a:p>
          </p:txBody>
        </p:sp>
      </p:grpSp>
      <p:sp>
        <p:nvSpPr>
          <p:cNvPr id="2" name="标题 1"/>
          <p:cNvSpPr>
            <a:spLocks noGrp="1"/>
          </p:cNvSpPr>
          <p:nvPr>
            <p:ph type="title" hasCustomPrompt="1"/>
            <p:custDataLst>
              <p:tags r:id="rId19"/>
            </p:custDataLst>
          </p:nvPr>
        </p:nvSpPr>
        <p:spPr>
          <a:xfrm>
            <a:off x="1525975" y="1339835"/>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2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2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3"/>
            </p:custDataLst>
          </p:nvPr>
        </p:nvSpPr>
        <p:spPr>
          <a:xfrm>
            <a:off x="1525588" y="3863435"/>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8" Type="http://schemas.openxmlformats.org/officeDocument/2006/relationships/theme" Target="../theme/theme2.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8" Type="http://schemas.openxmlformats.org/officeDocument/2006/relationships/theme" Target="../theme/theme3.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2" Type="http://schemas.openxmlformats.org/officeDocument/2006/relationships/theme" Target="../theme/theme4.xml"/><Relationship Id="rId21" Type="http://schemas.openxmlformats.org/officeDocument/2006/relationships/tags" Target="../tags/tag458.xml"/><Relationship Id="rId20" Type="http://schemas.openxmlformats.org/officeDocument/2006/relationships/tags" Target="../tags/tag457.xml"/><Relationship Id="rId2" Type="http://schemas.openxmlformats.org/officeDocument/2006/relationships/slideLayout" Target="../slideLayouts/slideLayout46.xml"/><Relationship Id="rId19" Type="http://schemas.openxmlformats.org/officeDocument/2006/relationships/tags" Target="../tags/tag456.xml"/><Relationship Id="rId18" Type="http://schemas.openxmlformats.org/officeDocument/2006/relationships/slideLayout" Target="../slideLayouts/slideLayout62.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slow" p14:dur="1600"/>
    </mc:Choice>
    <mc:Fallback>
      <p:transition spd="slow"/>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717" y="608513"/>
            <a:ext cx="10974913" cy="705731"/>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717" y="1490676"/>
            <a:ext cx="10974913" cy="476008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319" y="6315569"/>
            <a:ext cx="2701406" cy="316859"/>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8144" y="6315569"/>
            <a:ext cx="3962063"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82224" y="6315569"/>
            <a:ext cx="2701406" cy="316859"/>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803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717" y="608513"/>
            <a:ext cx="10974913" cy="705731"/>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717" y="1490676"/>
            <a:ext cx="10974913" cy="476008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319" y="6315569"/>
            <a:ext cx="2701406" cy="316859"/>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8144" y="6315569"/>
            <a:ext cx="3962063"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82224" y="6315569"/>
            <a:ext cx="2701406" cy="316859"/>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803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73057" y="443865"/>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73057" y="962033"/>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82917" y="6350468"/>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9175" y="6350468"/>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3775" y="6350468"/>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3175" y="63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803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60.xml"/><Relationship Id="rId1" Type="http://schemas.openxmlformats.org/officeDocument/2006/relationships/tags" Target="../tags/tag45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3.xml"/><Relationship Id="rId1" Type="http://schemas.openxmlformats.org/officeDocument/2006/relationships/tags" Target="../tags/tag4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65.xml"/><Relationship Id="rId1" Type="http://schemas.openxmlformats.org/officeDocument/2006/relationships/tags" Target="../tags/tag46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9" Type="http://schemas.openxmlformats.org/officeDocument/2006/relationships/tags" Target="../tags/tag476.xml"/><Relationship Id="rId8" Type="http://schemas.openxmlformats.org/officeDocument/2006/relationships/tags" Target="../tags/tag475.xml"/><Relationship Id="rId7" Type="http://schemas.openxmlformats.org/officeDocument/2006/relationships/tags" Target="../tags/tag474.xml"/><Relationship Id="rId6" Type="http://schemas.openxmlformats.org/officeDocument/2006/relationships/tags" Target="../tags/tag473.xml"/><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tags" Target="../tags/tag469.xml"/><Relationship Id="rId12" Type="http://schemas.openxmlformats.org/officeDocument/2006/relationships/slideLayout" Target="../slideLayouts/slideLayout51.xml"/><Relationship Id="rId11" Type="http://schemas.openxmlformats.org/officeDocument/2006/relationships/tags" Target="../tags/tag478.xml"/><Relationship Id="rId10" Type="http://schemas.openxmlformats.org/officeDocument/2006/relationships/tags" Target="../tags/tag477.xml"/><Relationship Id="rId1" Type="http://schemas.openxmlformats.org/officeDocument/2006/relationships/tags" Target="../tags/tag46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zh-CN" kern="1200" dirty="0">
                <a:solidFill>
                  <a:srgbClr val="0070C0"/>
                </a:solidFill>
              </a:rPr>
              <a:t>基本医疗保险政策</a:t>
            </a:r>
            <a:endParaRPr lang="zh-CN" altLang="zh-CN" kern="1200" dirty="0">
              <a:solidFill>
                <a:srgbClr val="0070C0"/>
              </a:solidFill>
            </a:endParaRPr>
          </a:p>
        </p:txBody>
      </p:sp>
      <p:sp>
        <p:nvSpPr>
          <p:cNvPr id="22" name="五边形 21"/>
          <p:cNvSpPr/>
          <p:nvPr/>
        </p:nvSpPr>
        <p:spPr>
          <a:xfrm>
            <a:off x="4155052" y="3071436"/>
            <a:ext cx="3285675" cy="56737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6" tIns="45728" rIns="91456" bIns="45728" anchor="ctr"/>
          <a:lstStyle/>
          <a:p>
            <a:pPr marL="0" marR="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rPr>
              <a:t>门诊特殊慢性病待遇</a:t>
            </a:r>
            <a:endPar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endParaRPr>
          </a:p>
        </p:txBody>
      </p:sp>
      <p:sp>
        <p:nvSpPr>
          <p:cNvPr id="23" name="五边形 22"/>
          <p:cNvSpPr/>
          <p:nvPr/>
        </p:nvSpPr>
        <p:spPr>
          <a:xfrm>
            <a:off x="4155035" y="2184380"/>
            <a:ext cx="3095140" cy="59277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6" tIns="45728" rIns="91456" bIns="45728" anchor="ctr"/>
          <a:lstStyle/>
          <a:p>
            <a:pPr marL="0" marR="0" indent="0" algn="ctr" defTabSz="914400" rtl="0" eaLnBrk="1" fontAlgn="base" latinLnBrk="0" hangingPunct="1">
              <a:lnSpc>
                <a:spcPct val="100000"/>
              </a:lnSpc>
              <a:spcBef>
                <a:spcPct val="0"/>
              </a:spcBef>
              <a:spcAft>
                <a:spcPct val="0"/>
              </a:spcAft>
              <a:buClrTx/>
              <a:buSzTx/>
              <a:buFontTx/>
              <a:buNone/>
              <a:defRPr/>
            </a:pPr>
            <a:r>
              <a:rPr kumimoji="0" lang="en-US" altLang="zh-CN" sz="2135" b="0" i="0" u="none" strike="noStrike" kern="1200" cap="none" spc="0" normalizeH="0" baseline="0" noProof="1" dirty="0">
                <a:solidFill>
                  <a:schemeClr val="lt1"/>
                </a:solidFill>
                <a:latin typeface="+mn-lt"/>
                <a:ea typeface="+mn-ea"/>
                <a:cs typeface="+mn-cs"/>
              </a:rPr>
              <a:t> </a:t>
            </a:r>
            <a:r>
              <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rPr>
              <a:t>门诊医疗待遇</a:t>
            </a:r>
            <a:endPar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endParaRPr>
          </a:p>
        </p:txBody>
      </p:sp>
      <p:sp>
        <p:nvSpPr>
          <p:cNvPr id="30" name="五边形 29"/>
          <p:cNvSpPr/>
          <p:nvPr/>
        </p:nvSpPr>
        <p:spPr>
          <a:xfrm>
            <a:off x="4172585" y="4958715"/>
            <a:ext cx="2865755" cy="56705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6" tIns="45728" rIns="91456" bIns="45728" anchor="ctr"/>
          <a:lstStyle/>
          <a:p>
            <a:pPr marL="0" marR="0" indent="0" algn="ctr" defTabSz="914400" rtl="0" eaLnBrk="1" fontAlgn="base" latinLnBrk="0" hangingPunct="1">
              <a:lnSpc>
                <a:spcPct val="100000"/>
              </a:lnSpc>
              <a:spcBef>
                <a:spcPct val="0"/>
              </a:spcBef>
              <a:spcAft>
                <a:spcPct val="0"/>
              </a:spcAft>
              <a:buClrTx/>
              <a:buSzTx/>
              <a:buFontTx/>
              <a:buNone/>
              <a:defRPr/>
            </a:pPr>
            <a:r>
              <a:rPr kumimoji="0" lang="en-US" altLang="zh-CN" b="0" i="0" u="none" strike="noStrike" kern="1200" cap="none" spc="0" normalizeH="0" baseline="0" noProof="1" dirty="0">
                <a:solidFill>
                  <a:schemeClr val="lt1"/>
                </a:solidFill>
                <a:latin typeface="+mn-lt"/>
                <a:ea typeface="+mn-ea"/>
                <a:cs typeface="+mn-cs"/>
              </a:rPr>
              <a:t> </a:t>
            </a:r>
            <a:r>
              <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rPr>
              <a:t>急诊留观医疗待遇</a:t>
            </a:r>
            <a:endPar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endParaRPr>
          </a:p>
        </p:txBody>
      </p:sp>
      <p:sp>
        <p:nvSpPr>
          <p:cNvPr id="35" name="五边形 34"/>
          <p:cNvSpPr/>
          <p:nvPr/>
        </p:nvSpPr>
        <p:spPr>
          <a:xfrm>
            <a:off x="4156075" y="5831840"/>
            <a:ext cx="2658110" cy="56705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6" tIns="45728" rIns="91456" bIns="45728" anchor="ctr"/>
          <a:lstStyle/>
          <a:p>
            <a:pPr marL="0" marR="0" indent="0" algn="ctr" defTabSz="914400" rtl="0" eaLnBrk="1" fontAlgn="base" latinLnBrk="0" hangingPunct="1">
              <a:lnSpc>
                <a:spcPct val="100000"/>
              </a:lnSpc>
              <a:spcBef>
                <a:spcPct val="0"/>
              </a:spcBef>
              <a:spcAft>
                <a:spcPct val="0"/>
              </a:spcAft>
              <a:buClrTx/>
              <a:buSzTx/>
              <a:buFontTx/>
              <a:buNone/>
              <a:defRPr/>
            </a:pPr>
            <a:r>
              <a:rPr kumimoji="0" lang="en-US" altLang="zh-CN" sz="2135" b="0" i="0" u="none" strike="noStrike" kern="1200" cap="none" spc="0" normalizeH="0" baseline="0" noProof="1" dirty="0">
                <a:solidFill>
                  <a:schemeClr val="lt1"/>
                </a:solidFill>
                <a:latin typeface="+mn-lt"/>
                <a:ea typeface="+mn-ea"/>
                <a:cs typeface="+mn-cs"/>
              </a:rPr>
              <a:t> </a:t>
            </a:r>
            <a:r>
              <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rPr>
              <a:t>住院医疗待遇</a:t>
            </a:r>
            <a:endPar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endParaRPr>
          </a:p>
        </p:txBody>
      </p:sp>
      <p:sp>
        <p:nvSpPr>
          <p:cNvPr id="2" name="五边形 1"/>
          <p:cNvSpPr/>
          <p:nvPr/>
        </p:nvSpPr>
        <p:spPr>
          <a:xfrm>
            <a:off x="4155052" y="4077246"/>
            <a:ext cx="3287793" cy="57584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6" tIns="45728" rIns="91456" bIns="45728" anchor="ctr"/>
          <a:p>
            <a:pPr marL="0" marR="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rPr>
              <a:t>特殊药品单列门诊统筹</a:t>
            </a:r>
            <a:endParaRPr kumimoji="0" lang="zh-CN" altLang="en-US" sz="2000" b="1" i="0" u="none" strike="noStrike" kern="0" cap="none" spc="0" normalizeH="0" baseline="0" noProof="1" dirty="0">
              <a:solidFill>
                <a:srgbClr val="F8F8F8"/>
              </a:solidFill>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custDataLst>
              <p:tags r:id="rId1"/>
            </p:custDataLst>
          </p:nvPr>
        </p:nvSpPr>
        <p:spPr/>
        <p:txBody>
          <a:bodyPr/>
          <a:p>
            <a:pPr algn="ctr"/>
            <a:fld id="{EB730883-2733-4EB0-9793-894FF9D50112}" type="slidenum">
              <a:rPr lang="zh-CN" altLang="en-US" smtClean="0"/>
            </a:fld>
            <a:endParaRPr lang="zh-CN" altLang="en-US"/>
          </a:p>
        </p:txBody>
      </p:sp>
      <p:sp>
        <p:nvSpPr>
          <p:cNvPr id="6" name="椭圆 61"/>
          <p:cNvSpPr>
            <a:spLocks noChangeArrowheads="1"/>
          </p:cNvSpPr>
          <p:nvPr>
            <p:custDataLst>
              <p:tags r:id="rId2"/>
            </p:custDataLst>
          </p:nvPr>
        </p:nvSpPr>
        <p:spPr bwMode="auto">
          <a:xfrm>
            <a:off x="8979281" y="2781793"/>
            <a:ext cx="2017558" cy="1920173"/>
          </a:xfrm>
          <a:prstGeom prst="ellipse">
            <a:avLst/>
          </a:prstGeom>
          <a:solidFill>
            <a:srgbClr val="70C3FC"/>
          </a:solidFill>
        </p:spPr>
        <p:style>
          <a:lnRef idx="1">
            <a:schemeClr val="accent3"/>
          </a:lnRef>
          <a:fillRef idx="2">
            <a:schemeClr val="accent3"/>
          </a:fillRef>
          <a:effectRef idx="1">
            <a:schemeClr val="accent3"/>
          </a:effectRef>
          <a:fontRef idx="minor">
            <a:schemeClr val="dk1"/>
          </a:fontRef>
        </p:style>
        <p:txBody>
          <a:bodyPr lIns="91456" tIns="45728" rIns="91456" bIns="4572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1" i="0" u="none" strike="noStrike" kern="0" cap="none" spc="0" normalizeH="0" baseline="0" noProof="1" dirty="0">
                <a:solidFill>
                  <a:schemeClr val="bg1"/>
                </a:solidFill>
                <a:latin typeface="Arial" panose="020B0604020202020204" pitchFamily="34" charset="0"/>
                <a:ea typeface="微软雅黑" panose="020B0503020204020204" pitchFamily="34" charset="-122"/>
                <a:cs typeface="+mn-cs"/>
              </a:rPr>
              <a:t>居民医保待遇</a:t>
            </a:r>
            <a:endParaRPr kumimoji="0" lang="zh-CN" altLang="en-US" b="1" i="0" u="none" strike="noStrike" kern="0" cap="none" spc="0" normalizeH="0" baseline="0" noProof="1" dirty="0">
              <a:solidFill>
                <a:schemeClr val="bg1"/>
              </a:solidFill>
              <a:latin typeface="Arial" panose="020B0604020202020204" pitchFamily="34" charset="0"/>
              <a:ea typeface="微软雅黑" panose="020B0503020204020204" pitchFamily="34" charset="-122"/>
              <a:cs typeface="+mn-cs"/>
            </a:endParaRPr>
          </a:p>
        </p:txBody>
      </p:sp>
      <p:cxnSp>
        <p:nvCxnSpPr>
          <p:cNvPr id="7" name="直接连接符 6"/>
          <p:cNvCxnSpPr>
            <a:stCxn id="6" idx="1"/>
            <a:endCxn id="23" idx="3"/>
          </p:cNvCxnSpPr>
          <p:nvPr/>
        </p:nvCxnSpPr>
        <p:spPr>
          <a:xfrm flipH="1" flipV="1">
            <a:off x="7249795" y="2480945"/>
            <a:ext cx="2025015" cy="58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22" idx="3"/>
          </p:cNvCxnSpPr>
          <p:nvPr/>
        </p:nvCxnSpPr>
        <p:spPr>
          <a:xfrm flipH="1" flipV="1">
            <a:off x="7440295" y="3354705"/>
            <a:ext cx="1539240" cy="146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2" idx="3"/>
          </p:cNvCxnSpPr>
          <p:nvPr/>
        </p:nvCxnSpPr>
        <p:spPr>
          <a:xfrm flipH="1">
            <a:off x="7442835" y="3933190"/>
            <a:ext cx="1536700"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814185" y="4293235"/>
            <a:ext cx="2309495" cy="979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5" idx="3"/>
          </p:cNvCxnSpPr>
          <p:nvPr/>
        </p:nvCxnSpPr>
        <p:spPr>
          <a:xfrm flipV="1">
            <a:off x="6814185" y="4582160"/>
            <a:ext cx="2669540" cy="15335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1000"/>
                                        <p:tgtEl>
                                          <p:spTgt spid="35"/>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30" grpId="0" bldLvl="0" animBg="1"/>
      <p:bldP spid="35" grpId="0" bldLvl="0" animBg="1"/>
      <p:bldP spid="2" grpId="0" bldLvl="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pPr algn="ctr"/>
            <a:fld id="{EB730883-2733-4EB0-9793-894FF9D50112}" type="slidenum">
              <a:rPr lang="zh-CN" altLang="en-US" smtClean="0"/>
            </a:fld>
            <a:endParaRPr lang="zh-CN" altLang="en-US"/>
          </a:p>
        </p:txBody>
      </p:sp>
      <p:sp>
        <p:nvSpPr>
          <p:cNvPr id="5" name="内容占位符 2"/>
          <p:cNvSpPr>
            <a:spLocks noGrp="1"/>
          </p:cNvSpPr>
          <p:nvPr>
            <p:custDataLst>
              <p:tags r:id="rId1"/>
            </p:custDataLst>
          </p:nvPr>
        </p:nvSpPr>
        <p:spPr>
          <a:xfrm>
            <a:off x="723265" y="1126490"/>
            <a:ext cx="11076940" cy="5473065"/>
          </a:xfrm>
        </p:spPr>
        <p:txBody>
          <a:bodyPr>
            <a:normAutofit/>
          </a:bodyPr>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167640" marR="0" indent="-167640" algn="l" defTabSz="914400" rtl="0" eaLnBrk="0" fontAlgn="base" latinLnBrk="0" hangingPunct="0">
              <a:lnSpc>
                <a:spcPct val="120000"/>
              </a:lnSpc>
              <a:spcBef>
                <a:spcPct val="0"/>
              </a:spcBef>
              <a:spcAft>
                <a:spcPts val="300"/>
              </a:spcAft>
              <a:buClr>
                <a:schemeClr val="accent1"/>
              </a:buClr>
              <a:buSzPct val="60000"/>
              <a:buFont typeface="Wingdings" panose="05000000000000000000" pitchFamily="2" charset="2"/>
              <a:buNone/>
              <a:defRPr/>
            </a:pPr>
            <a:r>
              <a:rPr kumimoji="0" lang="zh-CN" altLang="en-US" sz="2400" b="0" i="0" u="none" strike="noStrike" kern="120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rPr>
              <a:t>基本政策三条线</a:t>
            </a:r>
            <a:endParaRPr kumimoji="0" lang="zh-CN" altLang="en-US" sz="2400" b="0" i="0" u="none" strike="noStrike" kern="120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endParaRPr>
          </a:p>
          <a:p>
            <a:pPr marL="167640" marR="0" indent="-167640" algn="l" defTabSz="914400" rtl="0" eaLnBrk="0" fontAlgn="base" latinLnBrk="0" hangingPunct="0">
              <a:lnSpc>
                <a:spcPct val="120000"/>
              </a:lnSpc>
              <a:spcBef>
                <a:spcPct val="0"/>
              </a:spcBef>
              <a:spcAft>
                <a:spcPts val="300"/>
              </a:spcAft>
              <a:buClr>
                <a:schemeClr val="accent1"/>
              </a:buClr>
              <a:buSzPct val="60000"/>
              <a:buFont typeface="Wingdings" panose="05000000000000000000" pitchFamily="2" charset="2"/>
              <a:buNone/>
              <a:defRPr/>
            </a:pPr>
            <a:r>
              <a:rPr lang="en-US" altLang="zh-CN" sz="2200" b="0" dirty="0">
                <a:latin typeface="微软雅黑" panose="020B0503020204020204" pitchFamily="34" charset="-122"/>
                <a:ea typeface="宋体" panose="02010600030101010101" pitchFamily="2" charset="-122"/>
                <a:sym typeface="微软雅黑" panose="020B0503020204020204" pitchFamily="34" charset="-122"/>
              </a:rPr>
              <a:t>     </a:t>
            </a:r>
            <a:r>
              <a:rPr lang="zh-CN" altLang="zh-CN" sz="2135" b="1" dirty="0">
                <a:solidFill>
                  <a:srgbClr val="0070C0"/>
                </a:solidFill>
                <a:latin typeface="Arial" panose="020B0604020202020204" pitchFamily="34" charset="0"/>
                <a:ea typeface="宋体" panose="02010600030101010101" pitchFamily="2" charset="-122"/>
                <a:sym typeface="微软雅黑" panose="020B0503020204020204" pitchFamily="34" charset="-122"/>
              </a:rPr>
              <a:t>起付标准</a:t>
            </a:r>
            <a:endParaRPr lang="zh-CN" altLang="en-US" sz="2200" b="0" dirty="0">
              <a:latin typeface="微软雅黑" panose="020B0503020204020204" pitchFamily="34" charset="-122"/>
              <a:ea typeface="宋体" panose="02010600030101010101" pitchFamily="2" charset="-122"/>
              <a:sym typeface="微软雅黑" panose="020B0503020204020204" pitchFamily="34" charset="-122"/>
            </a:endParaRPr>
          </a:p>
          <a:p>
            <a:pPr marL="167640" marR="0" indent="-167640" algn="l" defTabSz="914400" rtl="0" eaLnBrk="0" fontAlgn="base" latinLnBrk="0" hangingPunct="0">
              <a:lnSpc>
                <a:spcPct val="120000"/>
              </a:lnSpc>
              <a:spcBef>
                <a:spcPct val="0"/>
              </a:spcBef>
              <a:spcAft>
                <a:spcPts val="300"/>
              </a:spcAft>
              <a:buClr>
                <a:schemeClr val="accent1"/>
              </a:buClr>
              <a:buSzPct val="60000"/>
              <a:buFont typeface="Wingdings" panose="05000000000000000000" pitchFamily="2" charset="2"/>
              <a:buNone/>
              <a:defRPr/>
            </a:pPr>
            <a:r>
              <a:rPr lang="zh-CN" altLang="en-US" sz="2200" b="0" dirty="0">
                <a:latin typeface="微软雅黑" panose="020B0503020204020204" pitchFamily="34" charset="-122"/>
                <a:ea typeface="宋体" panose="02010600030101010101" pitchFamily="2" charset="-122"/>
                <a:sym typeface="微软雅黑" panose="020B0503020204020204" pitchFamily="34" charset="-122"/>
              </a:rPr>
              <a:t> </a:t>
            </a:r>
            <a:r>
              <a:rPr lang="en-US" altLang="zh-CN" sz="2200" b="0" dirty="0">
                <a:latin typeface="微软雅黑" panose="020B0503020204020204" pitchFamily="34" charset="-122"/>
                <a:ea typeface="宋体" panose="02010600030101010101" pitchFamily="2" charset="-122"/>
                <a:sym typeface="微软雅黑" panose="020B0503020204020204" pitchFamily="34" charset="-122"/>
              </a:rPr>
              <a:t>   1.</a:t>
            </a:r>
            <a:r>
              <a:rPr lang="zh-CN" altLang="en-US" sz="2200" b="0" dirty="0">
                <a:latin typeface="微软雅黑" panose="020B0503020204020204" pitchFamily="34" charset="-122"/>
                <a:ea typeface="宋体" panose="02010600030101010101" pitchFamily="2" charset="-122"/>
                <a:sym typeface="微软雅黑" panose="020B0503020204020204" pitchFamily="34" charset="-122"/>
              </a:rPr>
              <a:t>高级别医疗机构</a:t>
            </a:r>
            <a:r>
              <a:rPr lang="zh-CN" altLang="en-US" sz="2200" dirty="0">
                <a:latin typeface="微软雅黑" panose="020B0503020204020204" pitchFamily="34" charset="-122"/>
                <a:ea typeface="宋体" panose="02010600030101010101" pitchFamily="2" charset="-122"/>
                <a:sym typeface="微软雅黑" panose="020B0503020204020204" pitchFamily="34" charset="-122"/>
              </a:rPr>
              <a:t>＞基层医疗机构；</a:t>
            </a:r>
            <a:endParaRPr lang="zh-CN" altLang="en-US" sz="2200" dirty="0">
              <a:latin typeface="微软雅黑" panose="020B0503020204020204" pitchFamily="34" charset="-122"/>
              <a:ea typeface="宋体" panose="02010600030101010101" pitchFamily="2" charset="-122"/>
              <a:sym typeface="微软雅黑" panose="020B0503020204020204" pitchFamily="34" charset="-122"/>
            </a:endParaRPr>
          </a:p>
          <a:p>
            <a:pPr marL="167640" marR="0" indent="-167640" algn="l" defTabSz="914400" rtl="0" eaLnBrk="0" fontAlgn="base" latinLnBrk="0" hangingPunct="0">
              <a:lnSpc>
                <a:spcPct val="120000"/>
              </a:lnSpc>
              <a:spcBef>
                <a:spcPct val="0"/>
              </a:spcBef>
              <a:spcAft>
                <a:spcPts val="300"/>
              </a:spcAft>
              <a:buClr>
                <a:schemeClr val="accent1"/>
              </a:buClr>
              <a:buSzPct val="60000"/>
              <a:buFont typeface="Wingdings" panose="05000000000000000000" pitchFamily="2" charset="2"/>
              <a:buNone/>
              <a:defRPr/>
            </a:pPr>
            <a:r>
              <a:rPr lang="en-US" altLang="zh-CN" sz="2200" dirty="0">
                <a:latin typeface="微软雅黑" panose="020B0503020204020204" pitchFamily="34" charset="-122"/>
                <a:ea typeface="宋体" panose="02010600030101010101" pitchFamily="2" charset="-122"/>
                <a:sym typeface="微软雅黑" panose="020B0503020204020204" pitchFamily="34" charset="-122"/>
              </a:rPr>
              <a:t>    2.</a:t>
            </a:r>
            <a:r>
              <a:rPr lang="zh-CN" altLang="en-US" sz="2200" dirty="0">
                <a:latin typeface="微软雅黑" panose="020B0503020204020204" pitchFamily="34" charset="-122"/>
                <a:ea typeface="宋体" panose="02010600030101010101" pitchFamily="2" charset="-122"/>
                <a:sym typeface="微软雅黑" panose="020B0503020204020204" pitchFamily="34" charset="-122"/>
              </a:rPr>
              <a:t>年内第一次住院＞第二次及以上住院。</a:t>
            </a:r>
            <a:endParaRPr kumimoji="0" lang="zh-CN" altLang="en-US" sz="2200"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mn-ea"/>
              <a:ea typeface="+mn-ea"/>
              <a:cs typeface="+mn-cs"/>
            </a:endParaRPr>
          </a:p>
          <a:p>
            <a:pPr marL="167640" marR="0" indent="-167640" algn="l" defTabSz="914400" rtl="0" eaLnBrk="0" fontAlgn="base" latinLnBrk="0" hangingPunct="0">
              <a:lnSpc>
                <a:spcPct val="120000"/>
              </a:lnSpc>
              <a:spcBef>
                <a:spcPct val="0"/>
              </a:spcBef>
              <a:spcAft>
                <a:spcPts val="300"/>
              </a:spcAft>
              <a:buClr>
                <a:schemeClr val="accent1"/>
              </a:buClr>
              <a:buSzPct val="60000"/>
              <a:buFont typeface="Wingdings" panose="05000000000000000000" pitchFamily="2" charset="2"/>
              <a:buNone/>
              <a:defRPr/>
            </a:pPr>
            <a:r>
              <a:rPr lang="en-US" altLang="zh-CN" sz="2200" b="0" dirty="0">
                <a:latin typeface="+mn-ea"/>
                <a:ea typeface="宋体" panose="02010600030101010101" pitchFamily="2" charset="-122"/>
                <a:sym typeface="+mn-ea"/>
              </a:rPr>
              <a:t>   </a:t>
            </a:r>
            <a:r>
              <a:rPr lang="zh-CN" altLang="zh-CN" sz="2135" b="1" dirty="0">
                <a:solidFill>
                  <a:srgbClr val="0070C0"/>
                </a:solidFill>
                <a:latin typeface="Arial" panose="020B0604020202020204" pitchFamily="34" charset="0"/>
                <a:ea typeface="宋体" panose="02010600030101010101" pitchFamily="2" charset="-122"/>
                <a:sym typeface="+mn-ea"/>
              </a:rPr>
              <a:t>报销比例</a:t>
            </a:r>
            <a:endParaRPr lang="zh-CN" altLang="en-US" sz="2200" b="0" dirty="0">
              <a:latin typeface="+mn-ea"/>
              <a:ea typeface="宋体" panose="02010600030101010101" pitchFamily="2" charset="-122"/>
              <a:sym typeface="+mn-ea"/>
            </a:endParaRPr>
          </a:p>
          <a:p>
            <a:pPr marL="167640" marR="0" indent="-167640" algn="l" defTabSz="914400" rtl="0" eaLnBrk="0" fontAlgn="base" latinLnBrk="0" hangingPunct="0">
              <a:lnSpc>
                <a:spcPct val="120000"/>
              </a:lnSpc>
              <a:spcBef>
                <a:spcPct val="0"/>
              </a:spcBef>
              <a:spcAft>
                <a:spcPts val="300"/>
              </a:spcAft>
              <a:buClr>
                <a:schemeClr val="accent1"/>
              </a:buClr>
              <a:buSzPct val="60000"/>
              <a:buFont typeface="Wingdings" panose="05000000000000000000" pitchFamily="2" charset="2"/>
              <a:buNone/>
              <a:defRPr/>
            </a:pPr>
            <a:r>
              <a:rPr lang="zh-CN" altLang="en-US" sz="2200" b="0" dirty="0">
                <a:latin typeface="+mn-ea"/>
                <a:ea typeface="宋体" panose="02010600030101010101" pitchFamily="2" charset="-122"/>
                <a:sym typeface="+mn-ea"/>
              </a:rPr>
              <a:t> </a:t>
            </a:r>
            <a:r>
              <a:rPr lang="en-US" altLang="zh-CN" sz="2200" b="0" dirty="0">
                <a:latin typeface="+mn-ea"/>
                <a:ea typeface="宋体" panose="02010600030101010101" pitchFamily="2" charset="-122"/>
                <a:sym typeface="+mn-ea"/>
              </a:rPr>
              <a:t> </a:t>
            </a:r>
            <a:r>
              <a:rPr lang="zh-CN" altLang="en-US" sz="2200" dirty="0">
                <a:latin typeface="微软雅黑" panose="020B0503020204020204" pitchFamily="34" charset="-122"/>
                <a:ea typeface="宋体" panose="02010600030101010101" pitchFamily="2" charset="-122"/>
                <a:sym typeface="微软雅黑" panose="020B0503020204020204" pitchFamily="34" charset="-122"/>
              </a:rPr>
              <a:t>基层医疗机构＞高级别医疗机构</a:t>
            </a:r>
            <a:endParaRPr lang="en-US" altLang="zh-CN" sz="2200" b="0" dirty="0">
              <a:latin typeface="+mn-ea"/>
              <a:ea typeface="宋体" panose="02010600030101010101" pitchFamily="2" charset="-122"/>
              <a:sym typeface="+mn-ea"/>
            </a:endParaRPr>
          </a:p>
          <a:p>
            <a:pPr marL="167640" marR="0" indent="-167640" algn="l" defTabSz="914400" rtl="0" eaLnBrk="0" fontAlgn="base" latinLnBrk="0" hangingPunct="0">
              <a:lnSpc>
                <a:spcPct val="120000"/>
              </a:lnSpc>
              <a:spcBef>
                <a:spcPct val="0"/>
              </a:spcBef>
              <a:spcAft>
                <a:spcPts val="300"/>
              </a:spcAft>
              <a:buClr>
                <a:schemeClr val="accent1"/>
              </a:buClr>
              <a:buSzPct val="60000"/>
              <a:buFont typeface="Wingdings" panose="05000000000000000000" pitchFamily="2" charset="2"/>
              <a:buNone/>
              <a:defRPr/>
            </a:pPr>
            <a:r>
              <a:rPr lang="en-US" altLang="zh-CN" sz="2200" b="0" dirty="0">
                <a:latin typeface="+mn-ea"/>
                <a:ea typeface="宋体" panose="02010600030101010101" pitchFamily="2" charset="-122"/>
                <a:sym typeface="+mn-ea"/>
              </a:rPr>
              <a:t>   </a:t>
            </a:r>
            <a:r>
              <a:rPr lang="zh-CN" altLang="zh-CN" sz="2135" b="1" dirty="0">
                <a:solidFill>
                  <a:srgbClr val="0070C0"/>
                </a:solidFill>
                <a:latin typeface="Arial" panose="020B0604020202020204" pitchFamily="34" charset="0"/>
                <a:ea typeface="宋体" panose="02010600030101010101" pitchFamily="2" charset="-122"/>
                <a:sym typeface="+mn-ea"/>
              </a:rPr>
              <a:t>最高支付限额（封顶线）</a:t>
            </a:r>
            <a:endParaRPr lang="zh-CN" altLang="zh-CN" sz="2135" b="1" dirty="0">
              <a:solidFill>
                <a:srgbClr val="0070C0"/>
              </a:solidFill>
              <a:latin typeface="Arial" panose="020B0604020202020204" pitchFamily="34" charset="0"/>
              <a:ea typeface="宋体" panose="02010600030101010101" pitchFamily="2" charset="-122"/>
              <a:sym typeface="+mn-ea"/>
            </a:endParaRPr>
          </a:p>
          <a:p>
            <a:pPr marL="167640" marR="0" indent="-167640" algn="l" defTabSz="914400" rtl="0" eaLnBrk="0" fontAlgn="base" latinLnBrk="0" hangingPunct="0">
              <a:lnSpc>
                <a:spcPct val="120000"/>
              </a:lnSpc>
              <a:spcBef>
                <a:spcPct val="0"/>
              </a:spcBef>
              <a:spcAft>
                <a:spcPts val="300"/>
              </a:spcAft>
              <a:buClr>
                <a:schemeClr val="accent1"/>
              </a:buClr>
              <a:buSzPct val="60000"/>
              <a:buFont typeface="Wingdings" panose="05000000000000000000" pitchFamily="2" charset="2"/>
              <a:buNone/>
              <a:defRPr/>
            </a:pPr>
            <a:r>
              <a:rPr lang="en-US" altLang="zh-CN" sz="2200" dirty="0">
                <a:latin typeface="微软雅黑" panose="020B0503020204020204" pitchFamily="34" charset="-122"/>
                <a:ea typeface="宋体" panose="02010600030101010101" pitchFamily="2" charset="-122"/>
                <a:sym typeface="微软雅黑" panose="020B0503020204020204" pitchFamily="34" charset="-122"/>
              </a:rPr>
              <a:t>     </a:t>
            </a:r>
            <a:r>
              <a:rPr kumimoji="0" lang="zh-CN" altLang="en-US" sz="2200" b="0" i="0" u="none" strike="noStrike" kern="1200" cap="none" spc="0" normalizeH="0" baseline="0" noProof="1" dirty="0">
                <a:solidFill>
                  <a:schemeClr val="tx1"/>
                </a:solidFill>
                <a:latin typeface="微软雅黑" panose="020B0503020204020204" pitchFamily="34" charset="-122"/>
                <a:ea typeface="宋体" panose="02010600030101010101" pitchFamily="2" charset="-122"/>
                <a:cs typeface="+mn-cs"/>
              </a:rPr>
              <a:t>城镇居民年度可支配收入动态调整（每年1月1日）。</a:t>
            </a:r>
            <a:endParaRPr kumimoji="0" lang="zh-CN" altLang="en-US" sz="2200" b="0" i="0" u="none" strike="noStrike" kern="1200" cap="none" spc="0" normalizeH="0" baseline="0" noProof="1" dirty="0">
              <a:solidFill>
                <a:schemeClr val="tx1"/>
              </a:solidFill>
              <a:effectLst>
                <a:outerShdw blurRad="38100" dist="19050" dir="2700000" algn="tl" rotWithShape="0">
                  <a:schemeClr val="dk1">
                    <a:alpha val="40000"/>
                  </a:schemeClr>
                </a:outerShdw>
              </a:effectLst>
              <a:latin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1" name="Rectangle 3"/>
          <p:cNvSpPr>
            <a:spLocks noGrp="1" noChangeArrowheads="1"/>
          </p:cNvSpPr>
          <p:nvPr>
            <p:ph idx="4294967295"/>
          </p:nvPr>
        </p:nvSpPr>
        <p:spPr>
          <a:xfrm>
            <a:off x="876935" y="1205230"/>
            <a:ext cx="10814685" cy="4803140"/>
          </a:xfrm>
        </p:spPr>
        <p:txBody>
          <a:bodyPr/>
          <a:lstStyle/>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defRPr/>
            </a:pPr>
            <a:r>
              <a:rPr kumimoji="0" lang="zh-CN" altLang="en-US" sz="2400" b="0" i="0" u="none" strike="noStrike" kern="120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rPr>
              <a:t>一、门诊统筹待遇</a:t>
            </a:r>
            <a:endParaRPr kumimoji="0" lang="zh-CN" altLang="en-US" sz="2400" b="0" i="0" u="none" strike="noStrike" kern="120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defRPr/>
            </a:pPr>
            <a:r>
              <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（一）报销费用范围：在医保定点医疗机构门诊因疾病就医治疗发生的医保目录范围内费用。不属于基本医疗保险支付范围的，普通门诊统筹不予支付。</a:t>
            </a:r>
            <a:endPar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defRPr/>
            </a:pPr>
            <a:endPar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defRPr/>
            </a:pPr>
            <a:r>
              <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二）待遇标准：纳入门诊医疗统筹报销的医疗费用，二级及以上定点医疗机构每日不高于150元、一级定点医疗机构每日不高于100元、一体化管理的村卫生室（社区卫生服务站）每日不高于70元，由门诊医疗统筹分别报销65%、75%、85%；其中一般诊疗费在基层医疗卫生机构支付</a:t>
            </a:r>
            <a:r>
              <a:rPr kumimoji="0" lang="en-US" altLang="zh-CN"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13</a:t>
            </a:r>
            <a:r>
              <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元</a:t>
            </a:r>
            <a:r>
              <a:rPr kumimoji="0" lang="en-US" altLang="zh-CN"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a:t>
            </a:r>
            <a:r>
              <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人次，在村卫生室支付</a:t>
            </a:r>
            <a:r>
              <a:rPr kumimoji="0" lang="en-US" altLang="zh-CN"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5</a:t>
            </a:r>
            <a:r>
              <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元</a:t>
            </a:r>
            <a:r>
              <a:rPr kumimoji="0" lang="en-US" altLang="zh-CN"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a:t>
            </a:r>
            <a:r>
              <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人次。</a:t>
            </a:r>
            <a:endPar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defRPr/>
            </a:pPr>
            <a:endPar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defRPr/>
            </a:pPr>
            <a:r>
              <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（三）年度最高支付限额</a:t>
            </a:r>
            <a:r>
              <a:rPr kumimoji="0" lang="en-US" altLang="zh-CN"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300</a:t>
            </a:r>
            <a:r>
              <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rPr>
              <a:t>元（含一般诊疗费），不累计下一年度，不纳入基本医疗保险统筹支付限额。</a:t>
            </a:r>
            <a:endParaRPr kumimoji="0" lang="zh-CN" altLang="en-US" sz="2200" b="0" i="0" u="none" strike="noStrike" kern="0" cap="none" spc="0" normalizeH="0" baseline="0" noProof="1" dirty="0">
              <a:solidFill>
                <a:schemeClr val="tx1"/>
              </a:solidFill>
              <a:latin typeface="宋体" panose="02010600030101010101" pitchFamily="2" charset="-122"/>
              <a:ea typeface="宋体" panose="02010600030101010101" pitchFamily="2" charset="-122"/>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defRPr/>
            </a:pPr>
            <a:endParaRPr kumimoji="0" lang="en-US" altLang="zh-CN" sz="2400" b="0" i="0" u="none" strike="noStrike" kern="0" cap="none" spc="0" normalizeH="0" baseline="0" noProof="1" dirty="0">
              <a:solidFill>
                <a:schemeClr val="accent4"/>
              </a:solidFill>
              <a:latin typeface="+mn-ea"/>
              <a:ea typeface="+mn-ea"/>
              <a:cs typeface="+mn-cs"/>
            </a:endParaRPr>
          </a:p>
          <a:p>
            <a:pPr marL="167640" marR="0" indent="-167640" algn="l" defTabSz="914400" rtl="0" eaLnBrk="1" fontAlgn="ctr" latinLnBrk="0" hangingPunct="1">
              <a:lnSpc>
                <a:spcPct val="90000"/>
              </a:lnSpc>
              <a:spcBef>
                <a:spcPct val="20000"/>
              </a:spcBef>
              <a:spcAft>
                <a:spcPct val="0"/>
              </a:spcAft>
              <a:buClr>
                <a:schemeClr val="accent1"/>
              </a:buClr>
              <a:buSzPct val="60000"/>
              <a:buFont typeface="Wingdings" panose="05000000000000000000" pitchFamily="2" charset="2"/>
              <a:buNone/>
              <a:defRPr/>
            </a:pPr>
            <a:endParaRPr kumimoji="0" lang="en-US" altLang="zh-CN" sz="2400" b="0" i="0" u="none" strike="noStrike" kern="0" cap="none" spc="0" normalizeH="0" baseline="0" noProof="1" dirty="0">
              <a:solidFill>
                <a:schemeClr val="accent4"/>
              </a:solidFill>
              <a:latin typeface="+mn-ea"/>
              <a:ea typeface="+mn-ea"/>
              <a:cs typeface="+mn-cs"/>
            </a:endParaRPr>
          </a:p>
        </p:txBody>
      </p:sp>
      <p:sp>
        <p:nvSpPr>
          <p:cNvPr id="5" name="标题 4"/>
          <p:cNvSpPr>
            <a:spLocks noGrp="1"/>
          </p:cNvSpPr>
          <p:nvPr>
            <p:ph type="title"/>
            <p:custDataLst>
              <p:tags r:id="rId1"/>
            </p:custDataLst>
          </p:nvPr>
        </p:nvSpPr>
        <p:spPr/>
        <p:txBody>
          <a:bodyPr/>
          <a:p>
            <a:r>
              <a:rPr lang="zh-CN" altLang="zh-CN" kern="1200" dirty="0">
                <a:solidFill>
                  <a:srgbClr val="0070C0"/>
                </a:solidFill>
              </a:rPr>
              <a:t>城乡居民基本医疗保险</a:t>
            </a:r>
            <a:endParaRPr lang="zh-CN" altLang="zh-CN" kern="1200" dirty="0">
              <a:solidFill>
                <a:srgbClr val="0070C0"/>
              </a:solidFill>
            </a:endParaRPr>
          </a:p>
        </p:txBody>
      </p:sp>
      <p:sp>
        <p:nvSpPr>
          <p:cNvPr id="3" name="灯片编号占位符 2"/>
          <p:cNvSpPr>
            <a:spLocks noGrp="1"/>
          </p:cNvSpPr>
          <p:nvPr>
            <p:ph type="sldNum" sz="quarter" idx="12"/>
            <p:custDataLst>
              <p:tags r:id="rId2"/>
            </p:custDataLst>
          </p:nvPr>
        </p:nvSpPr>
        <p:spPr/>
        <p:txBody>
          <a:bodyPr/>
          <a:p>
            <a:fld id="{EB730883-2733-4EB0-9793-894FF9D50112}" type="slidenum">
              <a:rPr lang="zh-CN" altLang="en-US" smtClean="0"/>
            </a:fld>
            <a:endParaRPr lang="zh-CN" altLang="en-US"/>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4810" y="368300"/>
            <a:ext cx="11550015" cy="5987415"/>
          </a:xfrm>
          <a:prstGeom prst="rect">
            <a:avLst/>
          </a:prstGeom>
          <a:noFill/>
        </p:spPr>
        <p:txBody>
          <a:bodyPr wrap="square" rtlCol="0">
            <a:noAutofit/>
          </a:bodyPr>
          <a:lstStyle/>
          <a:p>
            <a:pPr marL="167640" indent="-167640" algn="l" defTabSz="914400" fontAlgn="ctr">
              <a:lnSpc>
                <a:spcPct val="120000"/>
              </a:lnSpc>
              <a:spcBef>
                <a:spcPct val="20000"/>
              </a:spcBef>
              <a:buClr>
                <a:schemeClr val="accent1"/>
              </a:buClr>
              <a:buSzPct val="60000"/>
              <a:buFont typeface="Wingdings" panose="05000000000000000000" pitchFamily="2" charset="2"/>
              <a:defRPr/>
            </a:pPr>
            <a:r>
              <a:rPr lang="zh-CN" altLang="en-US" sz="2400" dirty="0">
                <a:solidFill>
                  <a:srgbClr val="FF0000"/>
                </a:solidFill>
                <a:effectLst>
                  <a:outerShdw blurRad="38100" dist="25400" dir="5400000" algn="ctr" rotWithShape="0">
                    <a:srgbClr val="6E747A">
                      <a:alpha val="43000"/>
                    </a:srgbClr>
                  </a:outerShdw>
                </a:effectLst>
                <a:latin typeface="+mn-ea"/>
                <a:sym typeface="+mn-ea"/>
              </a:rPr>
              <a:t>二、门诊特殊慢性病医疗待遇</a:t>
            </a:r>
            <a:endParaRPr lang="zh-CN" altLang="en-US" sz="2400" dirty="0">
              <a:solidFill>
                <a:srgbClr val="FF0000"/>
              </a:solidFill>
              <a:effectLst>
                <a:outerShdw blurRad="38100" dist="25400" dir="5400000" algn="ctr" rotWithShape="0">
                  <a:srgbClr val="6E747A">
                    <a:alpha val="43000"/>
                  </a:srgbClr>
                </a:outerShdw>
              </a:effectLst>
              <a:latin typeface="+mn-ea"/>
            </a:endParaRPr>
          </a:p>
          <a:p>
            <a:pPr marL="167640" indent="-167640" algn="just" defTabSz="914400" fontAlgn="ctr">
              <a:lnSpc>
                <a:spcPct val="120000"/>
              </a:lnSpc>
              <a:spcBef>
                <a:spcPct val="20000"/>
              </a:spcBef>
              <a:buClr>
                <a:schemeClr val="accent1"/>
              </a:buClr>
              <a:buSzPct val="60000"/>
              <a:buFont typeface="Wingdings" panose="05000000000000000000" pitchFamily="2" charset="2"/>
              <a:defRPr/>
            </a:pPr>
            <a:r>
              <a:rPr lang="en-US" altLang="zh-CN" sz="2200" kern="0" dirty="0">
                <a:latin typeface="宋体" panose="02010600030101010101" pitchFamily="2" charset="-122"/>
                <a:ea typeface="宋体" panose="02010600030101010101" pitchFamily="2" charset="-122"/>
                <a:sym typeface="+mn-ea"/>
              </a:rPr>
              <a:t>    </a:t>
            </a:r>
            <a:r>
              <a:rPr lang="zh-CN" altLang="en-US" sz="2200" kern="0" dirty="0">
                <a:latin typeface="宋体" panose="02010600030101010101" pitchFamily="2" charset="-122"/>
                <a:ea typeface="宋体" panose="02010600030101010101" pitchFamily="2" charset="-122"/>
                <a:sym typeface="+mn-ea"/>
              </a:rPr>
              <a:t>根据《广西基本医疗保险门诊特殊慢性病管理办法》（桂医保规〔2022〕2号）第三条规定 ，门诊特殊慢性病是指病情相对稳定，需要长期在门诊治疗并纳入我区基本医疗保险统筹基金支付范围的慢性或重症疾病，包括冠心病、高血压（非高危、高危组）、糖尿病、甲状腺功能亢进症、慢性肝炎治疗巩固期、慢性阻塞性肺疾病、银屑病、严重精神障碍、类风湿性关节炎、脑血管病后遗症、系统性红斑狼疮、帕金森氏综合征、慢性充血性心衰、肝硬化、结核（活动期）、再生障碍性贫血、肾病综合征、癫痫、脑瘫、重症肌无力、风湿性心脏病、肺源性心脏病、强直性脊柱炎、甲状腺功能减退症、重型和中间型地海中贫血、血友病、慢性肾功能不全（非肾透析）、肾透析、恶性肿瘤门诊治疗、器官移植抗排异治疗、耐药性结核病、肺动脉高压、阿尔茨海默病、艾滋病、原发性免疫性血小板减少症、心房颤动、支气管哮喘（限中度及以上）、抑郁症（限重度）38种疾病（由原来21个病种，新增至38个病种，标红部分为新增病种）。</a:t>
            </a:r>
            <a:endParaRPr lang="zh-CN" altLang="en-US" sz="2200" kern="0" dirty="0">
              <a:latin typeface="宋体" panose="02010600030101010101" pitchFamily="2" charset="-122"/>
              <a:ea typeface="宋体" panose="02010600030101010101" pitchFamily="2" charset="-122"/>
            </a:endParaRPr>
          </a:p>
          <a:p>
            <a:pPr marL="167640" indent="-167640" algn="l" defTabSz="914400" fontAlgn="ctr">
              <a:lnSpc>
                <a:spcPct val="120000"/>
              </a:lnSpc>
              <a:spcBef>
                <a:spcPct val="20000"/>
              </a:spcBef>
              <a:buClr>
                <a:schemeClr val="accent1"/>
              </a:buClr>
              <a:buSzPct val="60000"/>
              <a:buFont typeface="Wingdings" panose="05000000000000000000" pitchFamily="2" charset="2"/>
              <a:defRPr/>
            </a:pPr>
            <a:endParaRPr lang="zh-CN" altLang="en-US" sz="2200" kern="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blinds/>
      </p:transition>
    </mc:Choice>
    <mc:Fallback>
      <p:transition spd="slow">
        <p:blind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7055" y="4424680"/>
            <a:ext cx="11007725" cy="3029585"/>
          </a:xfrm>
          <a:prstGeom prst="rect">
            <a:avLst/>
          </a:prstGeom>
          <a:noFill/>
        </p:spPr>
        <p:txBody>
          <a:bodyPr wrap="square" rtlCol="0" anchor="t">
            <a:noAutofit/>
          </a:bodyPr>
          <a:lstStyle/>
          <a:p>
            <a:pPr indent="0" algn="l" fontAlgn="auto"/>
            <a:r>
              <a:rPr lang="en-US" altLang="zh-CN" dirty="0">
                <a:sym typeface="+mn-ea"/>
              </a:rPr>
              <a:t>1</a:t>
            </a:r>
            <a:r>
              <a:rPr lang="zh-CN" altLang="en-US" dirty="0">
                <a:sym typeface="+mn-ea"/>
              </a:rPr>
              <a:t>.基本医疗统筹支付=（总费用-自费-超限价-起付标准）*机构级别比例。旧政策由原来先计算比例在扣减起付标准，改为先扣起付标准在计算比例。</a:t>
            </a:r>
            <a:endParaRPr lang="zh-CN" altLang="en-US" dirty="0"/>
          </a:p>
          <a:p>
            <a:pPr indent="0" algn="l" fontAlgn="auto"/>
            <a:r>
              <a:rPr lang="en-US" altLang="zh-CN" dirty="0">
                <a:sym typeface="+mn-ea"/>
              </a:rPr>
              <a:t>2</a:t>
            </a:r>
            <a:r>
              <a:rPr lang="zh-CN" altLang="en-US" dirty="0">
                <a:sym typeface="+mn-ea"/>
              </a:rPr>
              <a:t>.大病支付=（总费用-自费-超限价-基本医疗起付标准-基本医疗统筹-大病起付标准）*大病比例。年度内门慢已封顶，大病保险支付费用为0。</a:t>
            </a:r>
            <a:endParaRPr lang="zh-CN" altLang="en-US" dirty="0"/>
          </a:p>
          <a:p>
            <a:pPr indent="0" algn="l" fontAlgn="auto"/>
            <a:r>
              <a:rPr lang="en-US" altLang="zh-CN" dirty="0">
                <a:sym typeface="+mn-ea"/>
              </a:rPr>
              <a:t>3</a:t>
            </a:r>
            <a:r>
              <a:rPr lang="zh-CN" altLang="en-US" dirty="0">
                <a:sym typeface="+mn-ea"/>
              </a:rPr>
              <a:t>.药店门慢按照开具处方的定点医疗机构等级对应的基金支付比例予以支付。药店接口门慢必须传入开处方医院。</a:t>
            </a:r>
            <a:endParaRPr lang="zh-CN" altLang="en-US" dirty="0"/>
          </a:p>
          <a:p>
            <a:pPr indent="0" algn="l" fontAlgn="auto"/>
            <a:endParaRPr lang="zh-CN" altLang="en-US" dirty="0"/>
          </a:p>
        </p:txBody>
      </p:sp>
      <p:graphicFrame>
        <p:nvGraphicFramePr>
          <p:cNvPr id="8" name="表格 7"/>
          <p:cNvGraphicFramePr/>
          <p:nvPr>
            <p:custDataLst>
              <p:tags r:id="rId1"/>
            </p:custDataLst>
          </p:nvPr>
        </p:nvGraphicFramePr>
        <p:xfrm>
          <a:off x="482854" y="1199172"/>
          <a:ext cx="5632450" cy="3017520"/>
        </p:xfrm>
        <a:graphic>
          <a:graphicData uri="http://schemas.openxmlformats.org/drawingml/2006/table">
            <a:tbl>
              <a:tblPr firstRow="1" bandRow="1">
                <a:tableStyleId>{5C22544A-7EE6-4342-B048-85BDC9FD1C3A}</a:tableStyleId>
              </a:tblPr>
              <a:tblGrid>
                <a:gridCol w="2149475"/>
                <a:gridCol w="1538605"/>
                <a:gridCol w="1944370"/>
              </a:tblGrid>
              <a:tr h="822960">
                <a:tc gridSpan="3">
                  <a:txBody>
                    <a:bodyPr/>
                    <a:lstStyle/>
                    <a:p>
                      <a:pPr algn="ctr">
                        <a:buNone/>
                      </a:pPr>
                      <a:r>
                        <a:rPr lang="zh-CN" altLang="en-US" sz="2400" b="0" dirty="0">
                          <a:ln w="12700" cmpd="sng">
                            <a:solidFill>
                              <a:schemeClr val="accent1"/>
                            </a:solidFill>
                            <a:prstDash val="solid"/>
                          </a:ln>
                          <a:latin typeface="宋体" panose="02010600030101010101" pitchFamily="2" charset="-122"/>
                          <a:ea typeface="宋体" panose="02010600030101010101" pitchFamily="2" charset="-122"/>
                        </a:rPr>
                        <a:t>居民医保门诊特殊慢性病基本医疗保险医疗费分担支付表</a:t>
                      </a:r>
                      <a:endParaRPr lang="zh-CN" altLang="en-US" sz="2400" b="0" dirty="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22960">
                <a:tc>
                  <a:txBody>
                    <a:bodyPr/>
                    <a:lstStyle/>
                    <a:p>
                      <a:pPr algn="ctr">
                        <a:buNone/>
                      </a:pPr>
                      <a:r>
                        <a:rPr lang="zh-CN" altLang="en-US" sz="2400" b="0">
                          <a:ln w="12700" cmpd="sng">
                            <a:solidFill>
                              <a:schemeClr val="accent1"/>
                            </a:solidFill>
                            <a:prstDash val="solid"/>
                          </a:ln>
                          <a:latin typeface="宋体" panose="02010600030101010101" pitchFamily="2" charset="-122"/>
                          <a:ea typeface="宋体" panose="02010600030101010101" pitchFamily="2" charset="-122"/>
                        </a:rPr>
                        <a:t>定点医疗机构级别</a:t>
                      </a:r>
                      <a:endParaRPr lang="zh-CN" altLang="en-US"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ln w="12700" cmpd="sng">
                            <a:solidFill>
                              <a:schemeClr val="accent1"/>
                            </a:solidFill>
                            <a:prstDash val="solid"/>
                          </a:ln>
                          <a:latin typeface="宋体" panose="02010600030101010101" pitchFamily="2" charset="-122"/>
                          <a:ea typeface="宋体" panose="02010600030101010101" pitchFamily="2" charset="-122"/>
                        </a:rPr>
                        <a:t>基金支付</a:t>
                      </a:r>
                      <a:endParaRPr lang="zh-CN" altLang="en-US"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dirty="0">
                          <a:ln w="12700" cmpd="sng">
                            <a:solidFill>
                              <a:schemeClr val="accent1"/>
                            </a:solidFill>
                            <a:prstDash val="solid"/>
                          </a:ln>
                          <a:latin typeface="宋体" panose="02010600030101010101" pitchFamily="2" charset="-122"/>
                          <a:ea typeface="宋体" panose="02010600030101010101" pitchFamily="2" charset="-122"/>
                        </a:rPr>
                        <a:t>个人负担</a:t>
                      </a:r>
                      <a:endParaRPr lang="zh-CN" altLang="en-US" sz="2400" b="0" dirty="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57200">
                <a:tc>
                  <a:txBody>
                    <a:bodyPr/>
                    <a:lstStyle/>
                    <a:p>
                      <a:pPr algn="ctr">
                        <a:buNone/>
                      </a:pPr>
                      <a:r>
                        <a:rPr lang="zh-CN" altLang="en-US" sz="2400" b="0">
                          <a:ln w="12700" cmpd="sng">
                            <a:solidFill>
                              <a:schemeClr val="accent1"/>
                            </a:solidFill>
                            <a:prstDash val="solid"/>
                          </a:ln>
                          <a:latin typeface="宋体" panose="02010600030101010101" pitchFamily="2" charset="-122"/>
                          <a:ea typeface="宋体" panose="02010600030101010101" pitchFamily="2" charset="-122"/>
                        </a:rPr>
                        <a:t>一级及一下</a:t>
                      </a:r>
                      <a:endParaRPr lang="zh-CN" altLang="en-US"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a:ln w="12700" cmpd="sng">
                            <a:solidFill>
                              <a:schemeClr val="accent1"/>
                            </a:solidFill>
                            <a:prstDash val="solid"/>
                          </a:ln>
                          <a:latin typeface="宋体" panose="02010600030101010101" pitchFamily="2" charset="-122"/>
                          <a:ea typeface="宋体" panose="02010600030101010101" pitchFamily="2" charset="-122"/>
                        </a:rPr>
                        <a:t>80%</a:t>
                      </a:r>
                      <a:endParaRPr lang="en-US" altLang="zh-CN"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a:ln w="12700" cmpd="sng">
                            <a:solidFill>
                              <a:schemeClr val="accent1"/>
                            </a:solidFill>
                            <a:prstDash val="solid"/>
                          </a:ln>
                          <a:latin typeface="宋体" panose="02010600030101010101" pitchFamily="2" charset="-122"/>
                          <a:ea typeface="宋体" panose="02010600030101010101" pitchFamily="2" charset="-122"/>
                        </a:rPr>
                        <a:t>20%</a:t>
                      </a:r>
                      <a:endParaRPr lang="en-US" altLang="zh-CN"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57200">
                <a:tc>
                  <a:txBody>
                    <a:bodyPr/>
                    <a:lstStyle/>
                    <a:p>
                      <a:pPr algn="ctr">
                        <a:buNone/>
                      </a:pPr>
                      <a:r>
                        <a:rPr lang="zh-CN" altLang="en-US" sz="2400" b="0">
                          <a:ln w="12700" cmpd="sng">
                            <a:solidFill>
                              <a:schemeClr val="accent1"/>
                            </a:solidFill>
                            <a:prstDash val="solid"/>
                          </a:ln>
                          <a:latin typeface="宋体" panose="02010600030101010101" pitchFamily="2" charset="-122"/>
                          <a:ea typeface="宋体" panose="02010600030101010101" pitchFamily="2" charset="-122"/>
                        </a:rPr>
                        <a:t>二级</a:t>
                      </a:r>
                      <a:endParaRPr lang="zh-CN" altLang="en-US"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a:ln w="12700" cmpd="sng">
                            <a:solidFill>
                              <a:schemeClr val="accent1"/>
                            </a:solidFill>
                            <a:prstDash val="solid"/>
                          </a:ln>
                          <a:latin typeface="宋体" panose="02010600030101010101" pitchFamily="2" charset="-122"/>
                          <a:ea typeface="宋体" panose="02010600030101010101" pitchFamily="2" charset="-122"/>
                        </a:rPr>
                        <a:t>65%</a:t>
                      </a:r>
                      <a:endParaRPr lang="en-US" altLang="zh-CN"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a:ln w="12700" cmpd="sng">
                            <a:solidFill>
                              <a:schemeClr val="accent1"/>
                            </a:solidFill>
                            <a:prstDash val="solid"/>
                          </a:ln>
                          <a:latin typeface="宋体" panose="02010600030101010101" pitchFamily="2" charset="-122"/>
                          <a:ea typeface="宋体" panose="02010600030101010101" pitchFamily="2" charset="-122"/>
                        </a:rPr>
                        <a:t>35%</a:t>
                      </a:r>
                      <a:endParaRPr lang="en-US" altLang="zh-CN"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57200">
                <a:tc>
                  <a:txBody>
                    <a:bodyPr/>
                    <a:lstStyle/>
                    <a:p>
                      <a:pPr algn="ctr">
                        <a:buNone/>
                      </a:pPr>
                      <a:r>
                        <a:rPr lang="zh-CN" altLang="en-US" sz="2400" b="0">
                          <a:ln w="12700" cmpd="sng">
                            <a:solidFill>
                              <a:schemeClr val="accent1"/>
                            </a:solidFill>
                            <a:prstDash val="solid"/>
                          </a:ln>
                          <a:latin typeface="宋体" panose="02010600030101010101" pitchFamily="2" charset="-122"/>
                          <a:ea typeface="宋体" panose="02010600030101010101" pitchFamily="2" charset="-122"/>
                        </a:rPr>
                        <a:t>三级</a:t>
                      </a:r>
                      <a:endParaRPr lang="zh-CN" altLang="en-US"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a:ln w="12700" cmpd="sng">
                            <a:solidFill>
                              <a:schemeClr val="accent1"/>
                            </a:solidFill>
                            <a:prstDash val="solid"/>
                          </a:ln>
                          <a:latin typeface="宋体" panose="02010600030101010101" pitchFamily="2" charset="-122"/>
                          <a:ea typeface="宋体" panose="02010600030101010101" pitchFamily="2" charset="-122"/>
                        </a:rPr>
                        <a:t>50%</a:t>
                      </a:r>
                      <a:endParaRPr lang="en-US" altLang="zh-CN"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a:ln w="12700" cmpd="sng">
                            <a:solidFill>
                              <a:schemeClr val="accent1"/>
                            </a:solidFill>
                            <a:prstDash val="solid"/>
                          </a:ln>
                          <a:latin typeface="宋体" panose="02010600030101010101" pitchFamily="2" charset="-122"/>
                          <a:ea typeface="宋体" panose="02010600030101010101" pitchFamily="2" charset="-122"/>
                        </a:rPr>
                        <a:t>50%</a:t>
                      </a:r>
                      <a:endParaRPr lang="en-US" altLang="zh-CN" sz="2400" b="0">
                        <a:ln w="12700" cmpd="sng">
                          <a:solidFill>
                            <a:schemeClr val="accent1"/>
                          </a:solidFill>
                          <a:prstDash val="solid"/>
                        </a:ln>
                        <a:latin typeface="宋体" panose="02010600030101010101" pitchFamily="2" charset="-122"/>
                        <a:ea typeface="宋体" panose="02010600030101010101" pitchFamily="2" charset="-122"/>
                      </a:endParaRPr>
                    </a:p>
                  </a:txBody>
                  <a:tcPr marL="91456" marR="91456" marT="45728" marB="457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graphicFrame>
        <p:nvGraphicFramePr>
          <p:cNvPr id="10" name="表格 9"/>
          <p:cNvGraphicFramePr/>
          <p:nvPr>
            <p:custDataLst>
              <p:tags r:id="rId2"/>
            </p:custDataLst>
          </p:nvPr>
        </p:nvGraphicFramePr>
        <p:xfrm>
          <a:off x="6315075" y="1198880"/>
          <a:ext cx="4759960" cy="3013075"/>
        </p:xfrm>
        <a:graphic>
          <a:graphicData uri="http://schemas.openxmlformats.org/drawingml/2006/table">
            <a:tbl>
              <a:tblPr firstRow="1" bandRow="1">
                <a:tableStyleId>{5C22544A-7EE6-4342-B048-85BDC9FD1C3A}</a:tableStyleId>
              </a:tblPr>
              <a:tblGrid>
                <a:gridCol w="2026920"/>
                <a:gridCol w="1162685"/>
                <a:gridCol w="1570355"/>
              </a:tblGrid>
              <a:tr h="772160">
                <a:tc gridSpan="3">
                  <a:txBody>
                    <a:bodyPr/>
                    <a:lstStyle/>
                    <a:p>
                      <a:pPr indent="0" algn="ctr">
                        <a:buNone/>
                      </a:pPr>
                      <a:r>
                        <a:rPr lang="zh-CN" altLang="en-US" sz="1800" b="0" dirty="0">
                          <a:ln w="12700" cmpd="sng">
                            <a:solidFill>
                              <a:schemeClr val="accent1"/>
                            </a:solidFill>
                            <a:prstDash val="solid"/>
                          </a:ln>
                          <a:solidFill>
                            <a:schemeClr val="dk1"/>
                          </a:solidFill>
                          <a:latin typeface="宋体" panose="02010600030101010101" pitchFamily="2" charset="-122"/>
                          <a:ea typeface="宋体" panose="02010600030101010101" pitchFamily="2" charset="-122"/>
                        </a:rPr>
                        <a:t>慢肾、肿瘤、器官，3大病种居民基本医疗保险分担支付表</a:t>
                      </a:r>
                      <a:endParaRPr lang="zh-CN" altLang="en-US" sz="1800" b="0" dirty="0">
                        <a:ln w="12700" cmpd="sng">
                          <a:solidFill>
                            <a:schemeClr val="accent1"/>
                          </a:solidFill>
                          <a:prstDash val="solid"/>
                        </a:ln>
                        <a:solidFill>
                          <a:schemeClr val="dk1"/>
                        </a:solidFill>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48310">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定点医疗机构级别</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dirty="0">
                          <a:ln w="12700" cmpd="sng">
                            <a:solidFill>
                              <a:schemeClr val="accent1"/>
                            </a:solidFill>
                            <a:prstDash val="solid"/>
                          </a:ln>
                          <a:latin typeface="宋体" panose="02010600030101010101" pitchFamily="2" charset="-122"/>
                          <a:ea typeface="宋体" panose="02010600030101010101" pitchFamily="2" charset="-122"/>
                        </a:rPr>
                        <a:t>基金支付</a:t>
                      </a:r>
                      <a:endParaRPr lang="zh-CN" altLang="en-US" sz="1800" b="0" dirty="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个人负担</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675">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一级及以下</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85%</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15%</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8310">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二级</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75%</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25%</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8310">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市三级</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70%</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30%</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8310">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自治区三级</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65%</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ln w="12700" cmpd="sng">
                            <a:solidFill>
                              <a:schemeClr val="accent1"/>
                            </a:solidFill>
                            <a:prstDash val="solid"/>
                          </a:ln>
                          <a:latin typeface="宋体" panose="02010600030101010101" pitchFamily="2" charset="-122"/>
                          <a:ea typeface="宋体" panose="02010600030101010101" pitchFamily="2" charset="-122"/>
                        </a:rPr>
                        <a:t>35%</a:t>
                      </a:r>
                      <a:endParaRPr lang="zh-CN" altLang="en-US" sz="1800" b="0">
                        <a:ln w="12700" cmpd="sng">
                          <a:solidFill>
                            <a:schemeClr val="accent1"/>
                          </a:solidFill>
                          <a:prstDash val="solid"/>
                        </a:ln>
                        <a:latin typeface="宋体" panose="02010600030101010101" pitchFamily="2" charset="-122"/>
                        <a:ea typeface="宋体" panose="02010600030101010101" pitchFamily="2" charset="-122"/>
                      </a:endParaRPr>
                    </a:p>
                  </a:txBody>
                  <a:tcPr marL="12702" marR="12702" marT="12702" marB="4572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6" name="文本框 15"/>
          <p:cNvSpPr txBox="1"/>
          <p:nvPr/>
        </p:nvSpPr>
        <p:spPr>
          <a:xfrm>
            <a:off x="357077" y="498063"/>
            <a:ext cx="8869680" cy="460375"/>
          </a:xfrm>
          <a:prstGeom prst="rect">
            <a:avLst/>
          </a:prstGeom>
          <a:noFill/>
        </p:spPr>
        <p:txBody>
          <a:bodyPr wrap="none" rtlCol="0" anchor="t">
            <a:spAutoFit/>
          </a:bodyPr>
          <a:lstStyle/>
          <a:p>
            <a:r>
              <a:rPr lang="zh-CN" altLang="en-US">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sym typeface="+mn-ea"/>
              </a:rPr>
              <a:t>门诊特殊慢性病基金支付比例</a:t>
            </a:r>
            <a:r>
              <a:rPr lang="zh-CN" altLang="en-US">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（根据桂医保规〔2022〕2号文件）</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4294967295"/>
          </p:nvPr>
        </p:nvSpPr>
        <p:spPr>
          <a:xfrm>
            <a:off x="842645" y="1172210"/>
            <a:ext cx="10801985" cy="4918710"/>
          </a:xfrm>
        </p:spPr>
        <p:txBody>
          <a:bodyPr/>
          <a:lstStyle/>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zh-CN" sz="2400" b="0" i="0" u="none" strike="noStrike" kern="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rPr>
              <a:t>三、住院待遇。</a:t>
            </a:r>
            <a:endParaRPr kumimoji="0" lang="zh-CN" sz="2400" b="0" i="0" u="none" strike="noStrike" kern="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zh-CN" altLang="en-US" sz="2000" b="1" i="0" u="none" strike="noStrike" kern="0" cap="none" spc="0" normalizeH="0" baseline="0" noProof="1" dirty="0">
                <a:solidFill>
                  <a:srgbClr val="0070C0"/>
                </a:solidFill>
                <a:latin typeface="+mn-ea"/>
                <a:ea typeface="+mn-ea"/>
                <a:cs typeface="+mn-cs"/>
              </a:rPr>
              <a:t>（一）待遇标准</a:t>
            </a:r>
            <a:r>
              <a:rPr kumimoji="0" lang="zh-CN" altLang="en-US" sz="2000" b="0" i="0" u="none" strike="noStrike" kern="0" cap="none" spc="0" normalizeH="0" baseline="0" noProof="1" dirty="0">
                <a:solidFill>
                  <a:srgbClr val="0070C0"/>
                </a:solidFill>
                <a:latin typeface="+mn-ea"/>
                <a:ea typeface="+mn-ea"/>
                <a:cs typeface="+mn-cs"/>
              </a:rPr>
              <a:t>。</a:t>
            </a:r>
            <a:r>
              <a:rPr kumimoji="0" lang="zh-CN" altLang="en-US" sz="2000" b="0" i="0" u="none" strike="noStrike" kern="0" cap="none" spc="0" normalizeH="0" baseline="0" noProof="1" dirty="0">
                <a:latin typeface="+mn-ea"/>
                <a:ea typeface="+mn-ea"/>
                <a:cs typeface="+mn-cs"/>
              </a:rPr>
              <a:t>床位费基金支付标准为20元/床 日，</a:t>
            </a:r>
            <a:r>
              <a:rPr kumimoji="0" lang="zh-CN" altLang="en-US" sz="2000" b="0" i="0" u="none" strike="noStrike" kern="0" cap="none" spc="0" normalizeH="0" baseline="0" noProof="1" dirty="0">
                <a:solidFill>
                  <a:schemeClr val="tx1"/>
                </a:solidFill>
                <a:latin typeface="+mn-ea"/>
                <a:ea typeface="+mn-ea"/>
                <a:cs typeface="+mn-cs"/>
              </a:rPr>
              <a:t>医保目录范围内费用，起付线以上、基金最高支付限额以下部分费用按以下比例报销：</a:t>
            </a:r>
            <a:r>
              <a:rPr kumimoji="0" lang="en-US" altLang="zh-CN" sz="2000" b="0" i="0" u="none" strike="noStrike" kern="0" cap="none" spc="0" normalizeH="0" baseline="0" noProof="1" dirty="0">
                <a:solidFill>
                  <a:srgbClr val="0070C0"/>
                </a:solidFill>
                <a:latin typeface="+mn-ea"/>
                <a:ea typeface="+mn-ea"/>
                <a:cs typeface="+mn-cs"/>
              </a:rPr>
              <a:t> </a:t>
            </a:r>
            <a:endParaRPr kumimoji="0" lang="en-US" altLang="zh-CN" sz="2000" b="0" i="0" u="none" strike="noStrike" kern="0" cap="none" spc="0" normalizeH="0" baseline="0" noProof="1" dirty="0">
              <a:solidFill>
                <a:srgbClr val="0070C0"/>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endParaRPr kumimoji="0" lang="en-US" altLang="zh-CN" sz="2135" b="0" i="0" u="none" strike="noStrike" kern="0" cap="none" spc="0" normalizeH="0" baseline="0" noProof="1" dirty="0">
              <a:solidFill>
                <a:srgbClr val="0070C0"/>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endParaRPr kumimoji="0" lang="en-US" altLang="zh-CN" sz="2400" b="0" i="0" u="none" strike="noStrike" kern="0" cap="none" spc="0" normalizeH="0" baseline="0" noProof="1" dirty="0">
              <a:solidFill>
                <a:srgbClr val="0070C0"/>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endParaRPr kumimoji="0" lang="en-US" altLang="zh-CN" sz="2400" b="0" i="0" u="none" strike="noStrike" kern="0" cap="none" spc="0" normalizeH="0" baseline="0" noProof="1" dirty="0">
              <a:solidFill>
                <a:srgbClr val="0070C0"/>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endParaRPr kumimoji="0" lang="en-US" altLang="zh-CN" sz="2400" b="0" i="0" u="none" strike="noStrike" kern="0" cap="none" spc="0" normalizeH="0" baseline="0" noProof="1" dirty="0">
              <a:solidFill>
                <a:srgbClr val="0070C0"/>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altLang="zh-CN" sz="2135" b="0" i="0" u="none" strike="noStrike" kern="0" cap="none" spc="0" normalizeH="0" baseline="0" noProof="1" dirty="0">
                <a:solidFill>
                  <a:schemeClr val="tx1"/>
                </a:solidFill>
                <a:latin typeface="+mn-ea"/>
                <a:ea typeface="+mn-ea"/>
                <a:cs typeface="+mn-cs"/>
              </a:rPr>
              <a:t>          </a:t>
            </a:r>
            <a:endParaRPr kumimoji="0" lang="en-US" altLang="zh-CN" sz="2135" b="0" i="0" u="none" strike="noStrike" kern="0" cap="none" spc="0" normalizeH="0" baseline="0" noProof="1" dirty="0">
              <a:solidFill>
                <a:schemeClr val="tx1"/>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altLang="zh-CN" sz="2135" b="0" i="0" u="none" strike="noStrike" kern="0" cap="none" spc="0" normalizeH="0" baseline="0" noProof="1" dirty="0">
                <a:solidFill>
                  <a:schemeClr val="tx1"/>
                </a:solidFill>
                <a:latin typeface="+mn-ea"/>
                <a:ea typeface="+mn-ea"/>
                <a:cs typeface="+mn-cs"/>
              </a:rPr>
              <a:t>      </a:t>
            </a:r>
            <a:r>
              <a:rPr kumimoji="0" lang="en-US" altLang="zh-CN" sz="2000" b="0" i="0" u="none" strike="noStrike" kern="0" cap="none" spc="0" normalizeH="0" baseline="0" noProof="1" dirty="0">
                <a:solidFill>
                  <a:schemeClr val="tx1"/>
                </a:solidFill>
                <a:latin typeface="+mn-ea"/>
                <a:ea typeface="+mn-ea"/>
                <a:cs typeface="+mn-cs"/>
              </a:rPr>
              <a:t> </a:t>
            </a:r>
            <a:r>
              <a:rPr kumimoji="0" lang="zh-CN" altLang="en-US" sz="2000" b="0" i="0" u="none" strike="noStrike" kern="0" cap="none" spc="0" normalizeH="0" baseline="0" noProof="1" dirty="0">
                <a:solidFill>
                  <a:schemeClr val="tx1"/>
                </a:solidFill>
                <a:latin typeface="+mn-ea"/>
                <a:ea typeface="+mn-ea"/>
                <a:cs typeface="+mn-cs"/>
              </a:rPr>
              <a:t>乙类、丙类分别先个人自付</a:t>
            </a:r>
            <a:r>
              <a:rPr kumimoji="0" lang="en-US" altLang="zh-CN" sz="2000" b="0" i="0" u="none" strike="noStrike" kern="0" cap="none" spc="0" normalizeH="0" baseline="0" noProof="1" dirty="0">
                <a:solidFill>
                  <a:schemeClr val="tx1"/>
                </a:solidFill>
                <a:latin typeface="+mn-ea"/>
                <a:ea typeface="+mn-ea"/>
                <a:cs typeface="+mn-cs"/>
              </a:rPr>
              <a:t>15%</a:t>
            </a:r>
            <a:r>
              <a:rPr kumimoji="0" lang="zh-CN" altLang="en-US" sz="2000" b="0" i="0" u="none" strike="noStrike" kern="0" cap="none" spc="0" normalizeH="0" baseline="0" noProof="1" dirty="0">
                <a:solidFill>
                  <a:schemeClr val="tx1"/>
                </a:solidFill>
                <a:latin typeface="+mn-ea"/>
                <a:ea typeface="+mn-ea"/>
                <a:cs typeface="+mn-cs"/>
              </a:rPr>
              <a:t>、</a:t>
            </a:r>
            <a:r>
              <a:rPr kumimoji="0" lang="en-US" altLang="zh-CN" sz="2000" b="0" i="0" u="none" strike="noStrike" kern="0" cap="none" spc="0" normalizeH="0" baseline="0" noProof="1" dirty="0">
                <a:solidFill>
                  <a:schemeClr val="tx1"/>
                </a:solidFill>
                <a:latin typeface="+mn-ea"/>
                <a:ea typeface="+mn-ea"/>
                <a:cs typeface="+mn-cs"/>
              </a:rPr>
              <a:t>30%</a:t>
            </a:r>
            <a:r>
              <a:rPr kumimoji="0" lang="zh-CN" altLang="en-US" sz="2000" b="0" i="0" u="none" strike="noStrike" kern="0" cap="none" spc="0" normalizeH="0" baseline="0" noProof="1" dirty="0">
                <a:solidFill>
                  <a:schemeClr val="tx1"/>
                </a:solidFill>
                <a:latin typeface="+mn-ea"/>
                <a:ea typeface="+mn-ea"/>
                <a:cs typeface="+mn-cs"/>
              </a:rPr>
              <a:t>，再按上述比例报销；医用耗材实行价格分类管理。</a:t>
            </a:r>
            <a:endParaRPr kumimoji="0" lang="zh-CN" altLang="en-US" sz="2000" b="0" i="0" u="none" strike="noStrike" kern="0" cap="none" spc="0" normalizeH="0" baseline="0" noProof="1" dirty="0">
              <a:solidFill>
                <a:schemeClr val="tx1"/>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zh-CN" altLang="en-US" sz="2000" b="1" i="0" u="none" strike="noStrike" kern="0" cap="none" spc="0" normalizeH="0" baseline="0" noProof="1" dirty="0">
                <a:solidFill>
                  <a:srgbClr val="0070C0"/>
                </a:solidFill>
                <a:latin typeface="+mn-ea"/>
                <a:ea typeface="+mn-ea"/>
                <a:cs typeface="+mn-cs"/>
              </a:rPr>
              <a:t>（二）年度基金最高支付限额。</a:t>
            </a:r>
            <a:r>
              <a:rPr kumimoji="0" lang="zh-CN" altLang="en-US" sz="2000" b="0" i="0" u="none" strike="noStrike" kern="0" cap="none" spc="0" normalizeH="0" baseline="0" noProof="1" dirty="0">
                <a:solidFill>
                  <a:schemeClr val="tx1"/>
                </a:solidFill>
                <a:latin typeface="+mn-ea"/>
                <a:ea typeface="+mn-ea"/>
                <a:cs typeface="+mn-cs"/>
              </a:rPr>
              <a:t>每年1月1日前统计部门最新公布的上年度城镇居民可支配收入的6倍。</a:t>
            </a:r>
            <a:r>
              <a:rPr kumimoji="0" lang="en-US" altLang="zh-CN" sz="2000" b="0" i="0" u="none" strike="noStrike" kern="0" cap="none" spc="0" normalizeH="0" baseline="0" noProof="1" dirty="0">
                <a:solidFill>
                  <a:schemeClr val="tx1"/>
                </a:solidFill>
                <a:latin typeface="+mn-ea"/>
                <a:ea typeface="+mn-ea"/>
                <a:cs typeface="+mn-cs"/>
              </a:rPr>
              <a:t>2023</a:t>
            </a:r>
            <a:r>
              <a:rPr kumimoji="0" lang="zh-CN" altLang="en-US" sz="2000" b="0" i="0" u="none" strike="noStrike" kern="0" cap="none" spc="0" normalizeH="0" baseline="0" noProof="1" dirty="0">
                <a:solidFill>
                  <a:schemeClr val="tx1"/>
                </a:solidFill>
                <a:latin typeface="+mn-ea"/>
                <a:ea typeface="+mn-ea"/>
                <a:cs typeface="+mn-cs"/>
              </a:rPr>
              <a:t>年城乡居民基本医疗保险最高支付限额</a:t>
            </a:r>
            <a:r>
              <a:rPr kumimoji="0" lang="en-US" altLang="zh-CN" sz="2000" b="0" i="0" u="none" strike="noStrike" kern="0" cap="none" spc="0" normalizeH="0" baseline="0" noProof="1" dirty="0">
                <a:solidFill>
                  <a:schemeClr val="tx1"/>
                </a:solidFill>
                <a:latin typeface="+mn-ea"/>
                <a:ea typeface="+mn-ea"/>
                <a:cs typeface="+mn-cs"/>
              </a:rPr>
              <a:t>231180</a:t>
            </a:r>
            <a:r>
              <a:rPr kumimoji="0" lang="zh-CN" altLang="en-US" sz="2000" b="0" i="0" u="none" strike="noStrike" kern="0" cap="none" spc="0" normalizeH="0" baseline="0" noProof="1" dirty="0">
                <a:solidFill>
                  <a:schemeClr val="tx1"/>
                </a:solidFill>
                <a:latin typeface="+mn-ea"/>
                <a:ea typeface="+mn-ea"/>
                <a:cs typeface="+mn-cs"/>
              </a:rPr>
              <a:t>元。</a:t>
            </a:r>
            <a:endParaRPr kumimoji="0" lang="zh-CN" altLang="en-US" sz="2000" b="0" i="0" u="none" strike="noStrike" kern="0" cap="none" spc="0" normalizeH="0" baseline="0" noProof="1" dirty="0">
              <a:solidFill>
                <a:schemeClr val="tx1"/>
              </a:solidFill>
              <a:latin typeface="+mn-ea"/>
              <a:ea typeface="+mn-ea"/>
              <a:cs typeface="+mn-cs"/>
            </a:endParaRPr>
          </a:p>
        </p:txBody>
      </p:sp>
      <p:sp>
        <p:nvSpPr>
          <p:cNvPr id="5" name="文本框 4"/>
          <p:cNvSpPr txBox="1"/>
          <p:nvPr/>
        </p:nvSpPr>
        <p:spPr>
          <a:xfrm>
            <a:off x="2711881" y="4073221"/>
            <a:ext cx="6774588" cy="829945"/>
          </a:xfrm>
          <a:prstGeom prst="rect">
            <a:avLst/>
          </a:prstGeom>
          <a:noFill/>
          <a:ln w="9525">
            <a:noFill/>
          </a:ln>
        </p:spPr>
        <p:txBody>
          <a:bodyPr>
            <a:spAutoFit/>
          </a:bodyPr>
          <a:p>
            <a:pPr algn="ctr"/>
            <a:r>
              <a:rPr lang="en-US" b="0">
                <a:latin typeface="方正黑体_GBK" charset="0"/>
                <a:cs typeface="宋体" panose="02010600030101010101" pitchFamily="2" charset="-122"/>
              </a:rPr>
              <a:t> </a:t>
            </a:r>
            <a:endParaRPr lang="en-US" altLang="en-US" b="0">
              <a:latin typeface="方正黑体_GBK" charset="0"/>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3253105" y="2421890"/>
            <a:ext cx="5396865" cy="2564130"/>
          </a:xfrm>
          <a:prstGeom prst="rect">
            <a:avLst/>
          </a:prstGeom>
        </p:spPr>
      </p:pic>
      <p:sp>
        <p:nvSpPr>
          <p:cNvPr id="7" name="标题 6"/>
          <p:cNvSpPr>
            <a:spLocks noGrp="1"/>
          </p:cNvSpPr>
          <p:nvPr>
            <p:ph type="title"/>
            <p:custDataLst>
              <p:tags r:id="rId2"/>
            </p:custDataLst>
          </p:nvPr>
        </p:nvSpPr>
        <p:spPr/>
        <p:txBody>
          <a:bodyPr/>
          <a:p>
            <a:r>
              <a:rPr lang="zh-CN" altLang="zh-CN" kern="1200" dirty="0">
                <a:solidFill>
                  <a:srgbClr val="0070C0"/>
                </a:solidFill>
              </a:rPr>
              <a:t>城乡居民基本医疗保险</a:t>
            </a:r>
            <a:endParaRPr lang="zh-CN" altLang="zh-CN" kern="1200" dirty="0">
              <a:solidFill>
                <a:srgbClr val="0070C0"/>
              </a:solidFill>
            </a:endParaRPr>
          </a:p>
        </p:txBody>
      </p:sp>
      <p:sp>
        <p:nvSpPr>
          <p:cNvPr id="8" name="灯片编号占位符 7"/>
          <p:cNvSpPr>
            <a:spLocks noGrp="1"/>
          </p:cNvSpPr>
          <p:nvPr>
            <p:ph type="sldNum" sz="quarter" idx="12"/>
            <p:custDataLst>
              <p:tags r:id="rId3"/>
            </p:custDataLst>
          </p:nvPr>
        </p:nvSpPr>
        <p:spPr/>
        <p:txBody>
          <a:bodyPr/>
          <a:p>
            <a:fld id="{EB730883-2733-4EB0-9793-894FF9D50112}" type="slidenum">
              <a:rPr lang="zh-CN" altLang="en-US" smtClean="0"/>
            </a:fld>
            <a:endParaRPr lang="zh-CN" altLang="en-US"/>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129645" y="1372235"/>
            <a:ext cx="451485" cy="4571365"/>
          </a:xfrm>
          <a:prstGeom prst="rect">
            <a:avLst/>
          </a:prstGeom>
          <a:solidFill>
            <a:schemeClr val="lt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7" name="椭圆 16"/>
          <p:cNvSpPr/>
          <p:nvPr>
            <p:custDataLst>
              <p:tags r:id="rId2"/>
            </p:custDataLst>
          </p:nvPr>
        </p:nvSpPr>
        <p:spPr>
          <a:xfrm rot="16200000">
            <a:off x="11289030" y="3094355"/>
            <a:ext cx="121920" cy="121920"/>
          </a:xfrm>
          <a:prstGeom prst="ellipse">
            <a:avLst/>
          </a:prstGeom>
          <a:noFill/>
          <a:ln w="158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ea typeface="微软雅黑" panose="020B0503020204020204" pitchFamily="34" charset="-122"/>
            </a:endParaRPr>
          </a:p>
        </p:txBody>
      </p:sp>
      <p:sp>
        <p:nvSpPr>
          <p:cNvPr id="19" name="椭圆 18"/>
          <p:cNvSpPr/>
          <p:nvPr>
            <p:custDataLst>
              <p:tags r:id="rId3"/>
            </p:custDataLst>
          </p:nvPr>
        </p:nvSpPr>
        <p:spPr>
          <a:xfrm rot="16200000">
            <a:off x="11289030" y="2767965"/>
            <a:ext cx="121920" cy="121920"/>
          </a:xfrm>
          <a:prstGeom prst="ellipse">
            <a:avLst/>
          </a:prstGeom>
          <a:noFill/>
          <a:ln w="158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0" name="椭圆 19"/>
          <p:cNvSpPr/>
          <p:nvPr>
            <p:custDataLst>
              <p:tags r:id="rId4"/>
            </p:custDataLst>
          </p:nvPr>
        </p:nvSpPr>
        <p:spPr>
          <a:xfrm rot="16200000">
            <a:off x="11289030" y="3420110"/>
            <a:ext cx="121920" cy="121920"/>
          </a:xfrm>
          <a:prstGeom prst="ellipse">
            <a:avLst/>
          </a:prstGeom>
          <a:noFill/>
          <a:ln w="158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1" name="椭圆 20"/>
          <p:cNvSpPr/>
          <p:nvPr>
            <p:custDataLst>
              <p:tags r:id="rId5"/>
            </p:custDataLst>
          </p:nvPr>
        </p:nvSpPr>
        <p:spPr>
          <a:xfrm rot="16200000">
            <a:off x="11289030" y="3746500"/>
            <a:ext cx="121920" cy="121920"/>
          </a:xfrm>
          <a:prstGeom prst="ellipse">
            <a:avLst/>
          </a:prstGeom>
          <a:noFill/>
          <a:ln w="158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7" name="矩形 6"/>
          <p:cNvSpPr/>
          <p:nvPr>
            <p:custDataLst>
              <p:tags r:id="rId6"/>
            </p:custDataLst>
          </p:nvPr>
        </p:nvSpPr>
        <p:spPr>
          <a:xfrm>
            <a:off x="3175" y="635"/>
            <a:ext cx="12192000" cy="914400"/>
          </a:xfrm>
          <a:prstGeom prst="rect">
            <a:avLst/>
          </a:prstGeom>
          <a:solidFill>
            <a:schemeClr val="dk2"/>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a:solidFill>
                <a:sysClr val="window" lastClr="FFFFFF"/>
              </a:solidFill>
              <a:latin typeface="Arial" panose="020B0604020202020204" pitchFamily="34" charset="0"/>
              <a:ea typeface="微软雅黑" panose="020B0503020204020204" pitchFamily="34" charset="-122"/>
            </a:endParaRPr>
          </a:p>
        </p:txBody>
      </p:sp>
      <p:sp>
        <p:nvSpPr>
          <p:cNvPr id="8" name="Title 6"/>
          <p:cNvSpPr txBox="1"/>
          <p:nvPr>
            <p:custDataLst>
              <p:tags r:id="rId7"/>
            </p:custDataLst>
          </p:nvPr>
        </p:nvSpPr>
        <p:spPr>
          <a:xfrm>
            <a:off x="611574" y="153635"/>
            <a:ext cx="10974649" cy="608400"/>
          </a:xfrm>
          <a:prstGeom prst="rect">
            <a:avLst/>
          </a:prstGeom>
          <a:noFill/>
          <a:ln w="3175">
            <a:noFill/>
            <a:prstDash val="dash"/>
          </a:ln>
        </p:spPr>
        <p:txBody>
          <a:bodyPr wrap="square" lIns="90000" tIns="46800" rIns="90000" bIns="46800"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l">
              <a:lnSpc>
                <a:spcPct val="100000"/>
              </a:lnSpc>
              <a:buClrTx/>
              <a:buSzTx/>
              <a:buFontTx/>
            </a:pPr>
            <a:r>
              <a:rPr lang="zh-CN" sz="2400" kern="0" spc="0" dirty="0">
                <a:solidFill>
                  <a:srgbClr val="FF0000"/>
                </a:solidFill>
                <a:effectLst>
                  <a:outerShdw blurRad="38100" dist="25400" dir="5400000" algn="ctr" rotWithShape="0">
                    <a:srgbClr val="6E747A">
                      <a:alpha val="43000"/>
                    </a:srgbClr>
                  </a:outerShdw>
                </a:effectLst>
                <a:latin typeface="+mn-ea"/>
                <a:cs typeface="+mn-cs"/>
              </a:rPr>
              <a:t>四、学生意外伤</a:t>
            </a:r>
            <a:endParaRPr lang="zh-CN" sz="2400" kern="0" spc="0" dirty="0">
              <a:solidFill>
                <a:srgbClr val="FF0000"/>
              </a:solidFill>
              <a:effectLst>
                <a:outerShdw blurRad="38100" dist="25400" dir="5400000" algn="ctr" rotWithShape="0">
                  <a:srgbClr val="6E747A">
                    <a:alpha val="43000"/>
                  </a:srgbClr>
                </a:outerShdw>
              </a:effectLst>
              <a:latin typeface="+mn-ea"/>
              <a:cs typeface="+mn-cs"/>
            </a:endParaRPr>
          </a:p>
        </p:txBody>
      </p:sp>
      <p:sp>
        <p:nvSpPr>
          <p:cNvPr id="29" name="折角形 33"/>
          <p:cNvSpPr/>
          <p:nvPr>
            <p:custDataLst>
              <p:tags r:id="rId8"/>
            </p:custDataLst>
          </p:nvPr>
        </p:nvSpPr>
        <p:spPr>
          <a:xfrm>
            <a:off x="2486025" y="1557655"/>
            <a:ext cx="6353175" cy="5121910"/>
          </a:xfrm>
          <a:prstGeom prst="foldedCorner">
            <a:avLst>
              <a:gd name="adj" fmla="val 16445"/>
            </a:avLst>
          </a:prstGeom>
          <a:solidFill>
            <a:schemeClr val="lt2"/>
          </a:solidFill>
          <a:ln>
            <a:noFill/>
          </a:ln>
          <a:effectLst>
            <a:outerShdw blurRad="127000" dist="38100" dir="5400000" algn="t" rotWithShape="0">
              <a:schemeClr val="dk1">
                <a:lumMod val="95000"/>
                <a:lumOff val="5000"/>
                <a:alpha val="30000"/>
              </a:scheme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a:solidFill>
                <a:sysClr val="window" lastClr="FFFFFF"/>
              </a:solidFill>
              <a:latin typeface="Arial" panose="020B0604020202020204" pitchFamily="34" charset="0"/>
              <a:ea typeface="微软雅黑" panose="020B0503020204020204" pitchFamily="34" charset="-122"/>
            </a:endParaRPr>
          </a:p>
        </p:txBody>
      </p:sp>
      <p:sp>
        <p:nvSpPr>
          <p:cNvPr id="30" name="任意多边形 8"/>
          <p:cNvSpPr/>
          <p:nvPr>
            <p:custDataLst>
              <p:tags r:id="rId9"/>
            </p:custDataLst>
          </p:nvPr>
        </p:nvSpPr>
        <p:spPr>
          <a:xfrm>
            <a:off x="2486114" y="1557655"/>
            <a:ext cx="427990" cy="571500"/>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a:solidFill>
                <a:sysClr val="window" lastClr="FFFFFF"/>
              </a:solidFill>
              <a:latin typeface="Arial" panose="020B0604020202020204" pitchFamily="34" charset="0"/>
              <a:ea typeface="微软雅黑" panose="020B0503020204020204" pitchFamily="34" charset="-122"/>
            </a:endParaRPr>
          </a:p>
        </p:txBody>
      </p:sp>
      <p:sp>
        <p:nvSpPr>
          <p:cNvPr id="32" name="TextBox 47"/>
          <p:cNvSpPr txBox="1">
            <a:spLocks noChangeArrowheads="1"/>
          </p:cNvSpPr>
          <p:nvPr>
            <p:custDataLst>
              <p:tags r:id="rId10"/>
            </p:custDataLst>
          </p:nvPr>
        </p:nvSpPr>
        <p:spPr bwMode="auto">
          <a:xfrm>
            <a:off x="2693670" y="2482215"/>
            <a:ext cx="5909310" cy="282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0000"/>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marL="167640" lvl="0" indent="-167640" algn="just" defTabSz="914400" fontAlgn="ctr">
              <a:lnSpc>
                <a:spcPct val="200000"/>
              </a:lnSpc>
              <a:spcBef>
                <a:spcPts val="0"/>
              </a:spcBef>
              <a:spcAft>
                <a:spcPts val="1200"/>
              </a:spcAft>
              <a:buClr>
                <a:schemeClr val="accent1"/>
              </a:buClr>
              <a:buSzPct val="60000"/>
              <a:buFont typeface="Wingdings" panose="05000000000000000000" pitchFamily="2" charset="2"/>
            </a:pPr>
            <a:r>
              <a:rPr lang="en-US" altLang="zh-CN" sz="2000" kern="0" dirty="0">
                <a:latin typeface="+mn-ea"/>
                <a:sym typeface="+mn-ea"/>
              </a:rPr>
              <a:t>          </a:t>
            </a:r>
            <a:r>
              <a:rPr lang="zh-CN" altLang="en-US" sz="2000" kern="0" dirty="0">
                <a:latin typeface="+mn-ea"/>
                <a:sym typeface="+mn-ea"/>
              </a:rPr>
              <a:t>在校学生在本校校园内或学校组织的活动中以及上下学途中发生意外伤害事故的，年度内发生符合规定的门诊医疗费5000元一下（含5000元），由基金支付80%；需住院治疗的，按住院规定比例支付。</a:t>
            </a:r>
            <a:endParaRPr lang="zh-CN" altLang="en-US" sz="2000" kern="0" dirty="0">
              <a:latin typeface="+mn-ea"/>
            </a:endParaRPr>
          </a:p>
          <a:p>
            <a:pPr marL="167640" lvl="0" indent="-167640" algn="just" defTabSz="914400" fontAlgn="ctr">
              <a:lnSpc>
                <a:spcPct val="120000"/>
              </a:lnSpc>
              <a:spcBef>
                <a:spcPct val="20000"/>
              </a:spcBef>
              <a:buClr>
                <a:schemeClr val="accent1"/>
              </a:buClr>
              <a:buSzPct val="60000"/>
              <a:buFont typeface="Wingdings" panose="05000000000000000000" pitchFamily="2" charset="2"/>
            </a:pPr>
            <a:endParaRPr lang="zh-CN" altLang="en-US" sz="2000" kern="0" dirty="0">
              <a:latin typeface="+mn-ea"/>
              <a:sym typeface="+mn-ea"/>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 nodeType="withEffect">
                                  <p:stCondLst>
                                    <p:cond delay="0"/>
                                  </p:stCondLst>
                                  <p:childTnLst>
                                    <p:set>
                                      <p:cBhvr>
                                        <p:cTn id="6" dur="indefinite"/>
                                        <p:tgtEl>
                                          <p:spTgt spid="19"/>
                                        </p:tgtEl>
                                        <p:attrNameLst>
                                          <p:attrName>fillcolor</p:attrName>
                                        </p:attrNameLst>
                                      </p:cBhvr>
                                      <p:to>
                                        <p:clrVal>
                                          <a:schemeClr val="bg1"/>
                                        </p:clrVal>
                                      </p:to>
                                    </p:set>
                                    <p:set>
                                      <p:cBhvr>
                                        <p:cTn id="7" dur="indefinite"/>
                                        <p:tgtEl>
                                          <p:spTgt spid="19"/>
                                        </p:tgtEl>
                                        <p:attrNameLst>
                                          <p:attrName>fill.type</p:attrName>
                                        </p:attrNameLst>
                                      </p:cBhvr>
                                      <p:to>
                                        <p:strVal val="solid"/>
                                      </p:to>
                                    </p:set>
                                    <p:set>
                                      <p:cBhvr>
                                        <p:cTn id="8" dur="indefinite"/>
                                        <p:tgtEl>
                                          <p:spTgt spid="19"/>
                                        </p:tgtEl>
                                        <p:attrNameLst>
                                          <p:attrName>fill.on</p:attrName>
                                        </p:attrNameLst>
                                      </p:cBhvr>
                                      <p:to>
                                        <p:strVal val="true"/>
                                      </p:to>
                                    </p:set>
                                  </p:childTnLst>
                                </p:cTn>
                              </p:par>
                              <p:par>
                                <p:cTn id="9" presetID="1" presetClass="emph" presetSubtype="1" nodeType="withEffect">
                                  <p:stCondLst>
                                    <p:cond delay="0"/>
                                  </p:stCondLst>
                                  <p:childTnLst>
                                    <p:set>
                                      <p:cBhvr>
                                        <p:cTn id="10" dur="indefinite"/>
                                        <p:tgtEl>
                                          <p:spTgt spid="19"/>
                                        </p:tgtEl>
                                        <p:attrNameLst>
                                          <p:attrName>fillcolor</p:attrName>
                                        </p:attrNameLst>
                                      </p:cBhvr>
                                      <p:to>
                                        <p:clrVal>
                                          <a:srgbClr val="A6A6A6"/>
                                        </p:clrVal>
                                      </p:to>
                                    </p:set>
                                    <p:set>
                                      <p:cBhvr>
                                        <p:cTn id="11" dur="indefinite"/>
                                        <p:tgtEl>
                                          <p:spTgt spid="19"/>
                                        </p:tgtEl>
                                        <p:attrNameLst>
                                          <p:attrName>fill.type</p:attrName>
                                        </p:attrNameLst>
                                      </p:cBhvr>
                                      <p:to>
                                        <p:strVal val="solid"/>
                                      </p:to>
                                    </p:set>
                                    <p:set>
                                      <p:cBhvr>
                                        <p:cTn id="12" dur="indefinite"/>
                                        <p:tgtEl>
                                          <p:spTgt spid="19"/>
                                        </p:tgtEl>
                                        <p:attrNameLst>
                                          <p:attrName>fill.on</p:attrName>
                                        </p:attrNameLst>
                                      </p:cBhvr>
                                      <p:to>
                                        <p:strVal val="true"/>
                                      </p:to>
                                    </p:set>
                                  </p:childTnLst>
                                </p:cTn>
                              </p:par>
                              <p:par>
                                <p:cTn id="13" presetID="1" presetClass="emph" presetSubtype="1" nodeType="withEffect">
                                  <p:stCondLst>
                                    <p:cond delay="0"/>
                                  </p:stCondLst>
                                  <p:childTnLst>
                                    <p:set>
                                      <p:cBhvr>
                                        <p:cTn id="14" dur="indefinite"/>
                                        <p:tgtEl>
                                          <p:spTgt spid="17"/>
                                        </p:tgtEl>
                                        <p:attrNameLst>
                                          <p:attrName>fillcolor</p:attrName>
                                        </p:attrNameLst>
                                      </p:cBhvr>
                                      <p:to>
                                        <p:clrVal>
                                          <a:schemeClr val="bg1"/>
                                        </p:clrVal>
                                      </p:to>
                                    </p:set>
                                    <p:set>
                                      <p:cBhvr>
                                        <p:cTn id="15" dur="indefinite"/>
                                        <p:tgtEl>
                                          <p:spTgt spid="17"/>
                                        </p:tgtEl>
                                        <p:attrNameLst>
                                          <p:attrName>fill.type</p:attrName>
                                        </p:attrNameLst>
                                      </p:cBhvr>
                                      <p:to>
                                        <p:strVal val="solid"/>
                                      </p:to>
                                    </p:set>
                                    <p:set>
                                      <p:cBhvr>
                                        <p:cTn id="16" dur="indefinite"/>
                                        <p:tgtEl>
                                          <p:spTgt spid="17"/>
                                        </p:tgtEl>
                                        <p:attrNameLst>
                                          <p:attrName>fill.on</p:attrName>
                                        </p:attrNameLst>
                                      </p:cBhvr>
                                      <p:to>
                                        <p:strVal val="true"/>
                                      </p:to>
                                    </p:set>
                                  </p:childTnLst>
                                </p:cTn>
                              </p:par>
                              <p:par>
                                <p:cTn id="17" presetID="1" presetClass="emph" presetSubtype="1" nodeType="withEffect">
                                  <p:stCondLst>
                                    <p:cond delay="0"/>
                                  </p:stCondLst>
                                  <p:childTnLst>
                                    <p:set>
                                      <p:cBhvr>
                                        <p:cTn id="18" dur="indefinite"/>
                                        <p:tgtEl>
                                          <p:spTgt spid="17"/>
                                        </p:tgtEl>
                                        <p:attrNameLst>
                                          <p:attrName>fillcolor</p:attrName>
                                        </p:attrNameLst>
                                      </p:cBhvr>
                                      <p:to>
                                        <p:clrVal>
                                          <a:srgbClr val="A6A6A6"/>
                                        </p:clrVal>
                                      </p:to>
                                    </p:set>
                                    <p:set>
                                      <p:cBhvr>
                                        <p:cTn id="19" dur="indefinite"/>
                                        <p:tgtEl>
                                          <p:spTgt spid="17"/>
                                        </p:tgtEl>
                                        <p:attrNameLst>
                                          <p:attrName>fill.type</p:attrName>
                                        </p:attrNameLst>
                                      </p:cBhvr>
                                      <p:to>
                                        <p:strVal val="solid"/>
                                      </p:to>
                                    </p:set>
                                    <p:set>
                                      <p:cBhvr>
                                        <p:cTn id="20" dur="indefinite"/>
                                        <p:tgtEl>
                                          <p:spTgt spid="17"/>
                                        </p:tgtEl>
                                        <p:attrNameLst>
                                          <p:attrName>fill.on</p:attrName>
                                        </p:attrNameLst>
                                      </p:cBhvr>
                                      <p:to>
                                        <p:strVal val="true"/>
                                      </p:to>
                                    </p:set>
                                  </p:childTnLst>
                                </p:cTn>
                              </p:par>
                              <p:par>
                                <p:cTn id="21" presetID="1" presetClass="emph" presetSubtype="1" nodeType="withEffect">
                                  <p:stCondLst>
                                    <p:cond delay="0"/>
                                  </p:stCondLst>
                                  <p:childTnLst>
                                    <p:set>
                                      <p:cBhvr>
                                        <p:cTn id="22" dur="indefinite"/>
                                        <p:tgtEl>
                                          <p:spTgt spid="20"/>
                                        </p:tgtEl>
                                        <p:attrNameLst>
                                          <p:attrName>fillcolor</p:attrName>
                                        </p:attrNameLst>
                                      </p:cBhvr>
                                      <p:to>
                                        <p:clrVal>
                                          <a:schemeClr val="bg1"/>
                                        </p:clrVal>
                                      </p:to>
                                    </p:set>
                                    <p:set>
                                      <p:cBhvr>
                                        <p:cTn id="23" dur="indefinite"/>
                                        <p:tgtEl>
                                          <p:spTgt spid="20"/>
                                        </p:tgtEl>
                                        <p:attrNameLst>
                                          <p:attrName>fill.type</p:attrName>
                                        </p:attrNameLst>
                                      </p:cBhvr>
                                      <p:to>
                                        <p:strVal val="solid"/>
                                      </p:to>
                                    </p:set>
                                    <p:set>
                                      <p:cBhvr>
                                        <p:cTn id="24" dur="indefinite"/>
                                        <p:tgtEl>
                                          <p:spTgt spid="20"/>
                                        </p:tgtEl>
                                        <p:attrNameLst>
                                          <p:attrName>fill.on</p:attrName>
                                        </p:attrNameLst>
                                      </p:cBhvr>
                                      <p:to>
                                        <p:strVal val="true"/>
                                      </p:to>
                                    </p:set>
                                  </p:childTnLst>
                                </p:cTn>
                              </p:par>
                              <p:par>
                                <p:cTn id="25" presetID="1" presetClass="emph" presetSubtype="1" nodeType="withEffect">
                                  <p:stCondLst>
                                    <p:cond delay="0"/>
                                  </p:stCondLst>
                                  <p:childTnLst>
                                    <p:set>
                                      <p:cBhvr>
                                        <p:cTn id="26" dur="indefinite"/>
                                        <p:tgtEl>
                                          <p:spTgt spid="20"/>
                                        </p:tgtEl>
                                        <p:attrNameLst>
                                          <p:attrName>fillcolor</p:attrName>
                                        </p:attrNameLst>
                                      </p:cBhvr>
                                      <p:to>
                                        <p:clrVal>
                                          <a:srgbClr val="A6A6A6"/>
                                        </p:clrVal>
                                      </p:to>
                                    </p:set>
                                    <p:set>
                                      <p:cBhvr>
                                        <p:cTn id="27" dur="indefinite"/>
                                        <p:tgtEl>
                                          <p:spTgt spid="20"/>
                                        </p:tgtEl>
                                        <p:attrNameLst>
                                          <p:attrName>fill.type</p:attrName>
                                        </p:attrNameLst>
                                      </p:cBhvr>
                                      <p:to>
                                        <p:strVal val="solid"/>
                                      </p:to>
                                    </p:set>
                                    <p:set>
                                      <p:cBhvr>
                                        <p:cTn id="28" dur="indefinite"/>
                                        <p:tgtEl>
                                          <p:spTgt spid="20"/>
                                        </p:tgtEl>
                                        <p:attrNameLst>
                                          <p:attrName>fill.on</p:attrName>
                                        </p:attrNameLst>
                                      </p:cBhvr>
                                      <p:to>
                                        <p:strVal val="true"/>
                                      </p:to>
                                    </p:set>
                                  </p:childTnLst>
                                </p:cTn>
                              </p:par>
                              <p:par>
                                <p:cTn id="29" presetID="1" presetClass="emph" presetSubtype="1" nodeType="withEffect">
                                  <p:stCondLst>
                                    <p:cond delay="0"/>
                                  </p:stCondLst>
                                  <p:childTnLst>
                                    <p:set>
                                      <p:cBhvr>
                                        <p:cTn id="30" dur="indefinite"/>
                                        <p:tgtEl>
                                          <p:spTgt spid="21"/>
                                        </p:tgtEl>
                                        <p:attrNameLst>
                                          <p:attrName>fillcolor</p:attrName>
                                        </p:attrNameLst>
                                      </p:cBhvr>
                                      <p:to>
                                        <p:clrVal>
                                          <a:schemeClr val="bg1"/>
                                        </p:clrVal>
                                      </p:to>
                                    </p:set>
                                    <p:set>
                                      <p:cBhvr>
                                        <p:cTn id="31" dur="indefinite"/>
                                        <p:tgtEl>
                                          <p:spTgt spid="21"/>
                                        </p:tgtEl>
                                        <p:attrNameLst>
                                          <p:attrName>fill.type</p:attrName>
                                        </p:attrNameLst>
                                      </p:cBhvr>
                                      <p:to>
                                        <p:strVal val="solid"/>
                                      </p:to>
                                    </p:set>
                                    <p:set>
                                      <p:cBhvr>
                                        <p:cTn id="32" dur="indefinite"/>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4294967295"/>
          </p:nvPr>
        </p:nvSpPr>
        <p:spPr>
          <a:xfrm>
            <a:off x="659130" y="1215390"/>
            <a:ext cx="11132185" cy="5013960"/>
          </a:xfrm>
        </p:spPr>
        <p:txBody>
          <a:bodyPr/>
          <a:lstStyle/>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altLang="zh-CN" sz="2135" b="0" i="0" u="none" strike="noStrike" kern="0" cap="none" spc="0" normalizeH="0" baseline="0" noProof="1" dirty="0">
                <a:solidFill>
                  <a:schemeClr val="tx1"/>
                </a:solidFill>
                <a:latin typeface="+mn-ea"/>
                <a:ea typeface="+mn-ea"/>
                <a:cs typeface="+mn-cs"/>
              </a:rPr>
              <a:t>     2021</a:t>
            </a:r>
            <a:r>
              <a:rPr kumimoji="0" lang="zh-CN" altLang="en-US" sz="2135" b="0" i="0" u="none" strike="noStrike" kern="0" cap="none" spc="0" normalizeH="0" baseline="0" noProof="1" dirty="0">
                <a:solidFill>
                  <a:schemeClr val="tx1"/>
                </a:solidFill>
                <a:latin typeface="+mn-ea"/>
                <a:ea typeface="+mn-ea"/>
                <a:cs typeface="+mn-cs"/>
              </a:rPr>
              <a:t>年起全区</a:t>
            </a:r>
            <a:r>
              <a:rPr kumimoji="0" lang="en-US" altLang="zh-CN" sz="2135" b="0" i="0" u="none" strike="noStrike" kern="0" cap="none" spc="0" normalizeH="0" baseline="0" noProof="1" dirty="0">
                <a:solidFill>
                  <a:schemeClr val="tx1"/>
                </a:solidFill>
                <a:latin typeface="+mn-ea"/>
                <a:ea typeface="+mn-ea"/>
                <a:cs typeface="+mn-cs"/>
              </a:rPr>
              <a:t>“</a:t>
            </a:r>
            <a:r>
              <a:rPr kumimoji="0" lang="zh-CN" altLang="en-US" sz="2135" b="0" i="0" u="none" strike="noStrike" kern="0" cap="none" spc="0" normalizeH="0" baseline="0" noProof="1" dirty="0">
                <a:solidFill>
                  <a:schemeClr val="tx1"/>
                </a:solidFill>
                <a:latin typeface="+mn-ea"/>
                <a:ea typeface="+mn-ea"/>
                <a:cs typeface="+mn-cs"/>
              </a:rPr>
              <a:t>八统一</a:t>
            </a:r>
            <a:r>
              <a:rPr kumimoji="0" lang="en-US" altLang="zh-CN" sz="2135" b="0" i="0" u="none" strike="noStrike" kern="0" cap="none" spc="0" normalizeH="0" baseline="0" noProof="1" dirty="0">
                <a:solidFill>
                  <a:schemeClr val="tx1"/>
                </a:solidFill>
                <a:latin typeface="+mn-ea"/>
                <a:ea typeface="+mn-ea"/>
                <a:cs typeface="+mn-cs"/>
              </a:rPr>
              <a:t>”</a:t>
            </a:r>
            <a:r>
              <a:rPr kumimoji="0" lang="zh-CN" altLang="en-US" sz="2135" b="0" i="0" u="none" strike="noStrike" kern="0" cap="none" spc="0" normalizeH="0" baseline="0" noProof="1" dirty="0">
                <a:solidFill>
                  <a:schemeClr val="tx1"/>
                </a:solidFill>
                <a:latin typeface="+mn-ea"/>
                <a:ea typeface="+mn-ea"/>
                <a:cs typeface="+mn-cs"/>
              </a:rPr>
              <a:t>：保障范围、起付标准、支付比例、筹资标准、招标管理、盈亏分担机制、</a:t>
            </a:r>
            <a:r>
              <a:rPr kumimoji="0" lang="en-US" altLang="zh-CN" sz="2135" b="0" i="0" u="none" strike="noStrike" kern="0" cap="none" spc="0" normalizeH="0" baseline="0" noProof="1" dirty="0">
                <a:solidFill>
                  <a:schemeClr val="tx1"/>
                </a:solidFill>
                <a:latin typeface="+mn-ea"/>
                <a:ea typeface="+mn-ea"/>
                <a:cs typeface="+mn-cs"/>
              </a:rPr>
              <a:t>“</a:t>
            </a:r>
            <a:r>
              <a:rPr kumimoji="0" lang="zh-CN" altLang="en-US" sz="2135" b="0" i="0" u="none" strike="noStrike" kern="0" cap="none" spc="0" normalizeH="0" baseline="0" noProof="1" dirty="0">
                <a:solidFill>
                  <a:schemeClr val="tx1"/>
                </a:solidFill>
                <a:latin typeface="+mn-ea"/>
                <a:ea typeface="+mn-ea"/>
                <a:cs typeface="+mn-cs"/>
              </a:rPr>
              <a:t>一站式</a:t>
            </a:r>
            <a:r>
              <a:rPr kumimoji="0" lang="en-US" altLang="zh-CN" sz="2135" b="0" i="0" u="none" strike="noStrike" kern="0" cap="none" spc="0" normalizeH="0" baseline="0" noProof="1" dirty="0">
                <a:solidFill>
                  <a:schemeClr val="tx1"/>
                </a:solidFill>
                <a:latin typeface="+mn-ea"/>
                <a:ea typeface="+mn-ea"/>
                <a:cs typeface="+mn-cs"/>
              </a:rPr>
              <a:t>”</a:t>
            </a:r>
            <a:r>
              <a:rPr kumimoji="0" lang="zh-CN" altLang="en-US" sz="2135" b="0" i="0" u="none" strike="noStrike" kern="0" cap="none" spc="0" normalizeH="0" baseline="0" noProof="1" dirty="0">
                <a:solidFill>
                  <a:schemeClr val="tx1"/>
                </a:solidFill>
                <a:latin typeface="+mn-ea"/>
                <a:ea typeface="+mn-ea"/>
                <a:cs typeface="+mn-cs"/>
              </a:rPr>
              <a:t>服务及监督管理八个方面的统一。</a:t>
            </a:r>
            <a:endParaRPr kumimoji="0" lang="zh-CN" altLang="en-US" sz="2135" b="0" i="0" u="none" strike="noStrike" kern="0" cap="none" spc="0" normalizeH="0" baseline="0" noProof="1" dirty="0">
              <a:solidFill>
                <a:schemeClr val="tx1"/>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altLang="zh-CN" sz="2135" b="0" i="0" u="none" strike="noStrike" kern="0" cap="none" spc="0" normalizeH="0" baseline="0" noProof="1" dirty="0">
                <a:solidFill>
                  <a:schemeClr val="tx1"/>
                </a:solidFill>
                <a:latin typeface="+mn-ea"/>
                <a:ea typeface="+mn-ea"/>
                <a:cs typeface="+mn-cs"/>
              </a:rPr>
              <a:t>    </a:t>
            </a:r>
            <a:r>
              <a:rPr kumimoji="0" lang="zh-CN" altLang="en-US" sz="2135" b="0" i="0" u="none" strike="noStrike" kern="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rPr>
              <a:t>（一）起付标准。</a:t>
            </a:r>
            <a:r>
              <a:rPr kumimoji="0" sz="2135" b="0" i="0" u="none" strike="noStrike" kern="0" cap="none" spc="0" normalizeH="0" baseline="0" noProof="1" dirty="0">
                <a:solidFill>
                  <a:schemeClr val="tx1"/>
                </a:solidFill>
                <a:latin typeface="+mn-ea"/>
                <a:ea typeface="+mn-ea"/>
                <a:cs typeface="+mn-cs"/>
              </a:rPr>
              <a:t>202</a:t>
            </a:r>
            <a:r>
              <a:rPr kumimoji="0" lang="en-US" sz="2135" b="0" i="0" u="none" strike="noStrike" kern="0" cap="none" spc="0" normalizeH="0" baseline="0" noProof="1" dirty="0">
                <a:solidFill>
                  <a:schemeClr val="tx1"/>
                </a:solidFill>
                <a:latin typeface="+mn-ea"/>
                <a:ea typeface="+mn-ea"/>
                <a:cs typeface="+mn-cs"/>
              </a:rPr>
              <a:t>3</a:t>
            </a:r>
            <a:r>
              <a:rPr kumimoji="0" sz="2135" b="0" i="0" u="none" strike="noStrike" kern="0" cap="none" spc="0" normalizeH="0" baseline="0" noProof="1" dirty="0">
                <a:solidFill>
                  <a:schemeClr val="tx1"/>
                </a:solidFill>
                <a:latin typeface="+mn-ea"/>
                <a:ea typeface="+mn-ea"/>
                <a:cs typeface="+mn-cs"/>
              </a:rPr>
              <a:t>年城乡居民大病保险起付线</a:t>
            </a:r>
            <a:r>
              <a:rPr kumimoji="0" lang="en-US" sz="2135" b="0" i="0" u="none" strike="noStrike" kern="0" cap="none" spc="0" normalizeH="0" baseline="0" noProof="1" dirty="0">
                <a:solidFill>
                  <a:schemeClr val="tx1"/>
                </a:solidFill>
                <a:latin typeface="+mn-ea"/>
                <a:ea typeface="+mn-ea"/>
                <a:cs typeface="+mn-cs"/>
              </a:rPr>
              <a:t>12</a:t>
            </a:r>
            <a:r>
              <a:rPr kumimoji="0" sz="2135" b="0" i="0" u="none" strike="noStrike" kern="0" cap="none" spc="0" normalizeH="0" baseline="0" noProof="1" dirty="0">
                <a:solidFill>
                  <a:schemeClr val="tx1"/>
                </a:solidFill>
                <a:latin typeface="+mn-ea"/>
                <a:ea typeface="+mn-ea"/>
                <a:cs typeface="+mn-cs"/>
              </a:rPr>
              <a:t>000元。</a:t>
            </a:r>
            <a:endParaRPr kumimoji="0" sz="2135" b="0" i="0" u="none" strike="noStrike" kern="0" cap="none" spc="0" normalizeH="0" baseline="0" noProof="1" dirty="0">
              <a:solidFill>
                <a:schemeClr val="tx1"/>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sz="2135" b="0" i="0" u="none" strike="noStrike" kern="0" cap="none" spc="0" normalizeH="0" baseline="0" noProof="1" dirty="0">
                <a:solidFill>
                  <a:schemeClr val="tx1"/>
                </a:solidFill>
                <a:latin typeface="+mn-ea"/>
                <a:ea typeface="+mn-ea"/>
                <a:cs typeface="+mn-cs"/>
              </a:rPr>
              <a:t>       </a:t>
            </a:r>
            <a:r>
              <a:rPr kumimoji="0" lang="zh-CN" altLang="en-US" sz="2135" b="0" i="0" u="none" strike="noStrike" kern="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rPr>
              <a:t>（二）支付比例。</a:t>
            </a:r>
            <a:r>
              <a:rPr kumimoji="0" sz="2135" b="0" i="0" u="none" strike="noStrike" kern="0" cap="none" spc="0" normalizeH="0" baseline="0" noProof="1" dirty="0">
                <a:solidFill>
                  <a:schemeClr val="tx1"/>
                </a:solidFill>
                <a:latin typeface="+mn-ea"/>
                <a:ea typeface="+mn-ea"/>
                <a:cs typeface="+mn-cs"/>
              </a:rPr>
              <a:t>参保年度内个人负担符合保障范围内、大病保险起付线以上的医疗费用，按以下标准支付，报销额度累进结算，年度大病保险最高支付限额50万元。</a:t>
            </a:r>
            <a:endParaRPr kumimoji="0" sz="2135" b="0" i="0" u="none" strike="noStrike" kern="0" cap="none" spc="0" normalizeH="0" baseline="0" noProof="1" dirty="0">
              <a:solidFill>
                <a:schemeClr val="tx1"/>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sz="2135" b="0" i="0" u="none" strike="noStrike" kern="0" cap="none" spc="0" normalizeH="0" baseline="0" noProof="1" dirty="0">
                <a:solidFill>
                  <a:schemeClr val="tx1"/>
                </a:solidFill>
                <a:latin typeface="+mn-ea"/>
                <a:ea typeface="+mn-ea"/>
                <a:cs typeface="+mn-cs"/>
              </a:rPr>
              <a:t>    </a:t>
            </a:r>
            <a:r>
              <a:rPr kumimoji="0" sz="2135" b="0" i="0" u="none" strike="noStrike" kern="0" cap="none" spc="0" normalizeH="0" baseline="0" noProof="1" dirty="0">
                <a:solidFill>
                  <a:schemeClr val="tx1"/>
                </a:solidFill>
                <a:latin typeface="+mn-ea"/>
                <a:ea typeface="+mn-ea"/>
                <a:cs typeface="+mn-cs"/>
              </a:rPr>
              <a:t>1.个人负担基本医保政策范围内的医疗费用在0至5万元（含5万元）的部分，支付60%;</a:t>
            </a:r>
            <a:endParaRPr kumimoji="0" sz="2135" b="0" i="0" u="none" strike="noStrike" kern="0" cap="none" spc="0" normalizeH="0" baseline="0" noProof="1" dirty="0">
              <a:solidFill>
                <a:schemeClr val="tx1"/>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sz="2135" b="0" i="0" u="none" strike="noStrike" kern="0" cap="none" spc="0" normalizeH="0" baseline="0" noProof="1" dirty="0">
                <a:solidFill>
                  <a:schemeClr val="tx1"/>
                </a:solidFill>
                <a:latin typeface="+mn-ea"/>
                <a:ea typeface="+mn-ea"/>
                <a:cs typeface="+mn-cs"/>
              </a:rPr>
              <a:t>    </a:t>
            </a:r>
            <a:r>
              <a:rPr kumimoji="0" sz="2135" b="0" i="0" u="none" strike="noStrike" kern="0" cap="none" spc="0" normalizeH="0" baseline="0" noProof="1" dirty="0">
                <a:solidFill>
                  <a:schemeClr val="tx1"/>
                </a:solidFill>
                <a:latin typeface="+mn-ea"/>
                <a:ea typeface="+mn-ea"/>
                <a:cs typeface="+mn-cs"/>
              </a:rPr>
              <a:t>2.个人负担基本医保政策范围内的医疗费用在5万元至10万元（含10万元）的部分，支付70%;</a:t>
            </a:r>
            <a:endParaRPr kumimoji="0" sz="2135" b="0" i="0" u="none" strike="noStrike" kern="0" cap="none" spc="0" normalizeH="0" baseline="0" noProof="1" dirty="0">
              <a:solidFill>
                <a:schemeClr val="tx1"/>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sz="2135" b="0" i="0" u="none" strike="noStrike" kern="0" cap="none" spc="0" normalizeH="0" baseline="0" noProof="1" dirty="0">
                <a:solidFill>
                  <a:schemeClr val="tx1"/>
                </a:solidFill>
                <a:latin typeface="+mn-ea"/>
                <a:ea typeface="+mn-ea"/>
                <a:cs typeface="+mn-cs"/>
              </a:rPr>
              <a:t>    </a:t>
            </a:r>
            <a:r>
              <a:rPr kumimoji="0" sz="2135" b="0" i="0" u="none" strike="noStrike" kern="0" cap="none" spc="0" normalizeH="0" baseline="0" noProof="1" dirty="0">
                <a:solidFill>
                  <a:schemeClr val="tx1"/>
                </a:solidFill>
                <a:latin typeface="+mn-ea"/>
                <a:ea typeface="+mn-ea"/>
                <a:cs typeface="+mn-cs"/>
              </a:rPr>
              <a:t>3.个人负担基本医保政策范围内的医疗费用在10万元以上的部分，支付80%；</a:t>
            </a:r>
            <a:endParaRPr kumimoji="0" sz="2135" b="0" i="0" u="none" strike="noStrike" kern="0" cap="none" spc="0" normalizeH="0" baseline="0" noProof="1" dirty="0">
              <a:solidFill>
                <a:schemeClr val="tx1"/>
              </a:solidFill>
              <a:latin typeface="+mn-ea"/>
              <a:ea typeface="+mn-ea"/>
              <a:cs typeface="+mn-cs"/>
            </a:endParaRPr>
          </a:p>
          <a:p>
            <a:pPr marL="167640" marR="0" indent="-167640" algn="l" defTabSz="914400" rtl="0" eaLnBrk="1" fontAlgn="ctr" latinLnBrk="0" hangingPunct="1">
              <a:lnSpc>
                <a:spcPct val="120000"/>
              </a:lnSpc>
              <a:spcBef>
                <a:spcPct val="20000"/>
              </a:spcBef>
              <a:spcAft>
                <a:spcPct val="0"/>
              </a:spcAft>
              <a:buClr>
                <a:schemeClr val="accent1"/>
              </a:buClr>
              <a:buSzPct val="60000"/>
              <a:buFont typeface="Wingdings" panose="05000000000000000000" pitchFamily="2" charset="2"/>
              <a:buNone/>
            </a:pPr>
            <a:r>
              <a:rPr kumimoji="0" lang="en-US" altLang="zh-CN" sz="2135" b="0" i="0" u="none" strike="noStrike" kern="0" cap="none" spc="0" normalizeH="0" baseline="0" noProof="1" dirty="0">
                <a:solidFill>
                  <a:schemeClr val="accent1"/>
                </a:solidFill>
                <a:effectLst>
                  <a:outerShdw blurRad="38100" dist="25400" dir="5400000" algn="ctr" rotWithShape="0">
                    <a:srgbClr val="6E747A">
                      <a:alpha val="43000"/>
                    </a:srgbClr>
                  </a:outerShdw>
                </a:effectLst>
                <a:latin typeface="+mn-ea"/>
                <a:ea typeface="+mn-ea"/>
                <a:cs typeface="+mn-cs"/>
              </a:rPr>
              <a:t>   </a:t>
            </a:r>
            <a:r>
              <a:rPr kumimoji="0" lang="en-US" altLang="zh-CN" sz="2135" b="0" i="0" u="none" strike="noStrike" kern="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rPr>
              <a:t> </a:t>
            </a:r>
            <a:r>
              <a:rPr kumimoji="0" lang="zh-CN" altLang="en-US" sz="2135" b="0" i="0" u="none" strike="noStrike" kern="0" cap="none" spc="0" normalizeH="0" baseline="0" noProof="1" dirty="0">
                <a:solidFill>
                  <a:srgbClr val="FF0000"/>
                </a:solidFill>
                <a:effectLst>
                  <a:outerShdw blurRad="38100" dist="25400" dir="5400000" algn="ctr" rotWithShape="0">
                    <a:srgbClr val="6E747A">
                      <a:alpha val="43000"/>
                    </a:srgbClr>
                  </a:outerShdw>
                </a:effectLst>
                <a:latin typeface="+mn-ea"/>
                <a:ea typeface="+mn-ea"/>
                <a:cs typeface="+mn-cs"/>
              </a:rPr>
              <a:t>（三）倾斜政策。</a:t>
            </a:r>
            <a:r>
              <a:rPr kumimoji="0" lang="zh-CN" sz="2135" b="0" i="0" u="none" strike="noStrike" kern="0" cap="none" spc="0" normalizeH="0" baseline="0" noProof="1" dirty="0">
                <a:solidFill>
                  <a:schemeClr val="tx1"/>
                </a:solidFill>
                <a:latin typeface="+mn-ea"/>
                <a:ea typeface="+mn-ea"/>
                <a:cs typeface="+mn-cs"/>
              </a:rPr>
              <a:t>纳入特困、低保、监测对象等困难群体</a:t>
            </a:r>
            <a:r>
              <a:rPr kumimoji="0" sz="2135" b="0" i="0" u="none" strike="noStrike" kern="0" cap="none" spc="0" normalizeH="0" baseline="0" noProof="1" dirty="0">
                <a:solidFill>
                  <a:schemeClr val="tx1"/>
                </a:solidFill>
                <a:latin typeface="+mn-ea"/>
                <a:ea typeface="+mn-ea"/>
                <a:cs typeface="+mn-cs"/>
              </a:rPr>
              <a:t>的，大病保险报销比例提高10%</a:t>
            </a:r>
            <a:r>
              <a:rPr kumimoji="0" lang="zh-CN" sz="2135" b="0" i="0" u="none" strike="noStrike" kern="0" cap="none" spc="0" normalizeH="0" baseline="0" noProof="1" dirty="0">
                <a:solidFill>
                  <a:schemeClr val="tx1"/>
                </a:solidFill>
                <a:latin typeface="+mn-ea"/>
                <a:ea typeface="+mn-ea"/>
                <a:cs typeface="+mn-cs"/>
              </a:rPr>
              <a:t>；</a:t>
            </a:r>
            <a:r>
              <a:rPr lang="zh-CN" sz="2135" b="0" dirty="0">
                <a:latin typeface="+mn-ea"/>
                <a:sym typeface="+mn-ea"/>
              </a:rPr>
              <a:t>脱贫人口报销比例提高</a:t>
            </a:r>
            <a:r>
              <a:rPr lang="en-US" altLang="zh-CN" sz="2135" b="0" dirty="0">
                <a:latin typeface="+mn-ea"/>
                <a:sym typeface="+mn-ea"/>
              </a:rPr>
              <a:t>5%</a:t>
            </a:r>
            <a:r>
              <a:rPr lang="zh-CN" altLang="en-US" sz="2135" b="0" dirty="0">
                <a:latin typeface="+mn-ea"/>
                <a:sym typeface="+mn-ea"/>
              </a:rPr>
              <a:t>；起付线统一降低</a:t>
            </a:r>
            <a:r>
              <a:rPr lang="en-US" altLang="zh-CN" sz="2135" b="0" dirty="0">
                <a:latin typeface="+mn-ea"/>
                <a:sym typeface="+mn-ea"/>
              </a:rPr>
              <a:t>50%</a:t>
            </a:r>
            <a:r>
              <a:rPr lang="zh-CN" altLang="en-US" sz="2135" b="0" dirty="0">
                <a:latin typeface="+mn-ea"/>
                <a:sym typeface="+mn-ea"/>
              </a:rPr>
              <a:t>，取消封顶线</a:t>
            </a:r>
            <a:r>
              <a:rPr kumimoji="0" sz="2135" b="0" i="0" u="none" strike="noStrike" kern="0" cap="none" spc="0" normalizeH="0" baseline="0" noProof="1" dirty="0">
                <a:solidFill>
                  <a:schemeClr val="tx1"/>
                </a:solidFill>
                <a:latin typeface="+mn-ea"/>
                <a:ea typeface="+mn-ea"/>
                <a:cs typeface="+mn-cs"/>
              </a:rPr>
              <a:t>。</a:t>
            </a:r>
            <a:endParaRPr kumimoji="0" sz="2135" b="0" i="0" u="none" strike="noStrike" kern="0" cap="none" spc="0" normalizeH="0" baseline="0" noProof="1" dirty="0">
              <a:solidFill>
                <a:schemeClr val="tx1"/>
              </a:solidFill>
              <a:latin typeface="+mn-ea"/>
              <a:ea typeface="+mn-ea"/>
              <a:cs typeface="+mn-cs"/>
            </a:endParaRPr>
          </a:p>
        </p:txBody>
      </p:sp>
      <p:sp>
        <p:nvSpPr>
          <p:cNvPr id="7" name="标题 6"/>
          <p:cNvSpPr>
            <a:spLocks noGrp="1"/>
          </p:cNvSpPr>
          <p:nvPr>
            <p:ph type="title"/>
            <p:custDataLst>
              <p:tags r:id="rId1"/>
            </p:custDataLst>
          </p:nvPr>
        </p:nvSpPr>
        <p:spPr/>
        <p:txBody>
          <a:bodyPr/>
          <a:p>
            <a:r>
              <a:rPr lang="zh-CN" altLang="zh-CN" kern="1200" dirty="0">
                <a:solidFill>
                  <a:srgbClr val="0070C0"/>
                </a:solidFill>
              </a:rPr>
              <a:t>城乡居民大病保险</a:t>
            </a:r>
            <a:endParaRPr lang="zh-CN" altLang="zh-CN" kern="1200" dirty="0">
              <a:solidFill>
                <a:srgbClr val="0070C0"/>
              </a:solidFill>
            </a:endParaRPr>
          </a:p>
        </p:txBody>
      </p:sp>
    </p:spTree>
  </p:cSld>
  <p:clrMapOvr>
    <a:masterClrMapping/>
  </p:clrMapOvr>
  <p:transition spd="slow">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CHIP_GROUPID" val="5fb336d72a846156eda17deb"/>
  <p:tag name="KSO_WM_CHIP_XID" val="5fb336d72a846156eda17dec"/>
  <p:tag name="KSO_WM_UNIT_DEC_AREA_ID" val="8b50683e610241829bf11b9e200e9c96"/>
  <p:tag name="KSO_WM_CHIP_FILLAREA_FILL_RULE" val="{&quot;fill_align&quot;:&quot;cm&quot;,&quot;fill_effect&quot;:[],&quot;fill_mode&quot;:&quot;adaptive&quot;,&quot;sacle_strategy&quot;:&quot;stretch&quot;}"/>
  <p:tag name="KSO_WM_ASSEMBLE_CHIP_INDEX" val="79df5b2c95754b4095ae9325c205e45d"/>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2"/>
  <p:tag name="KSO_WM_UNIT_ID" val="chip20215880_1*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4"/>
  <p:tag name="KSO_WM_UNIT_ID" val="chip20215880_1*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7"/>
  <p:tag name="KSO_WM_UNIT_ID" val="chip20215880_1*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8"/>
  <p:tag name="KSO_WM_UNIT_ID" val="chip20215880_1*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9"/>
  <p:tag name="KSO_WM_UNIT_ID" val="chip20215880_1*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0"/>
  <p:tag name="KSO_WM_UNIT_ID" val="chip20215880_1*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5880_1*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1"/>
  <p:tag name="KSO_WM_UNIT_ID" val="chip20215880_1*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2"/>
  <p:tag name="KSO_WM_UNIT_ID" val="chip20215880_1*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3"/>
  <p:tag name="KSO_WM_UNIT_ID" val="chip20215880_1*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4"/>
  <p:tag name="KSO_WM_UNIT_ID" val="chip20215880_1*i*1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5"/>
  <p:tag name="KSO_WM_UNIT_ID" val="chip20215880_1*i*1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6"/>
  <p:tag name="KSO_WM_UNIT_ID" val="chip20215880_1*i*1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8"/>
  <p:tag name="KSO_WM_UNIT_ID" val="chip20215880_1*i*1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3"/>
  <p:tag name="KSO_WM_UNIT_ID" val="chip20215880_1*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5"/>
  <p:tag name="KSO_WM_UNIT_ID" val="chip20215880_1*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6"/>
  <p:tag name="KSO_WM_UNIT_ID" val="chip20215880_1*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DEFAULT_FONT" val="44;60;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15880_1*a*1"/>
  <p:tag name="KSO_WM_TEMPLATE_CATEGORY" val="custom"/>
  <p:tag name="KSO_WM_TEMPLATE_INDEX" val="20215880"/>
  <p:tag name="KSO_WM_UNIT_LAYERLEVEL" val="1"/>
  <p:tag name="KSO_WM_TAG_VERSION" val="1.0"/>
  <p:tag name="KSO_WM_BEAUTIFY_FLAG" val="#wm#"/>
  <p:tag name="KSO_WM_UNIT_PRESET_TEXT" val="客户答谢会暨产品推介会"/>
  <p:tag name="KSO_WM_CHIP_GROUPID" val="5ebd089d0ac41c4a0a525421"/>
  <p:tag name="KSO_WM_CHIP_XID" val="5ebd089d0ac41c4a0a525422"/>
  <p:tag name="KSO_WM_UNIT_DEC_AREA_ID" val="fada873fb1214d9f9c91dc18227bcc18"/>
  <p:tag name="KSO_WM_CHIP_FILLAREA_FILL_RULE" val="{&quot;fill_align&quot;:&quot;cm&quot;,&quot;fill_mode&quot;:&quot;adaptive&quot;,&quot;sacle_strategy&quot;:&quot;smart&quot;}"/>
  <p:tag name="KSO_WM_ASSEMBLE_CHIP_INDEX" val="7efcc70b490c4594a984aeb8c905fd3e"/>
  <p:tag name="KSO_WM_UNIT_TEXT_FILL_FORE_SCHEMECOLOR_INDEX_BRIGHTNESS" val="0.15"/>
  <p:tag name="KSO_WM_UNIT_TEXT_FILL_FORE_SCHEMECOLOR_INDEX" val="13"/>
  <p:tag name="KSO_WM_UNIT_TEXT_FILL_TYPE" val="1"/>
  <p:tag name="KSO_WM_TEMPLATE_ASSEMBLE_XID" val="5fbb7bd22574a1ee74afa82e"/>
  <p:tag name="KSO_WM_TEMPLATE_ASSEMBLE_GROUPID" val="5fb336d72a846156eda17deb"/>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66ae6532cf546019326ccedcf8116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7270e8c2984eb195dee5d0f0256fa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aca912ca80194094b69b4d819e6574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d9ed4f101bb48229f9bf037cdcbdfb7"/>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2*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d"/>
  <p:tag name="KSO_WM_UNIT_DEC_AREA_ID" val="1a5879b864f34fa19ff68b1fa14b2c0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66fefb897b564e1bb117a9d6ce73786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7e6006fd4ce4d3b95d682578658be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3634e469d4a44a486368b8f5648795a"/>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c3111f4104c84d9db074a7442231abf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a471c7cfcfd4d35b9acd6aedf996c0c"/>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5880_1*b*1"/>
  <p:tag name="KSO_WM_TEMPLATE_CATEGORY" val="custom"/>
  <p:tag name="KSO_WM_TEMPLATE_INDEX" val="2021588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55950d6897354901bef4b171fc7e6a2a"/>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032c1548e13644c481a2e08dee373a4f"/>
  <p:tag name="KSO_WM_UNIT_TEXT_FILL_FORE_SCHEMECOLOR_INDEX_BRIGHTNESS" val="0.35"/>
  <p:tag name="KSO_WM_UNIT_TEXT_FILL_FORE_SCHEMECOLOR_INDEX" val="13"/>
  <p:tag name="KSO_WM_UNIT_TEXT_FILL_TYPE" val="1"/>
  <p:tag name="KSO_WM_TEMPLATE_ASSEMBLE_XID" val="5fbb7bd22574a1ee74afa81a"/>
  <p:tag name="KSO_WM_TEMPLATE_ASSEMBLE_GROUPID" val="5fb336d72a846156eda17deb"/>
</p:tagLst>
</file>

<file path=ppt/tags/tag183.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5880_1*a*1"/>
  <p:tag name="KSO_WM_TEMPLATE_CATEGORY" val="custom"/>
  <p:tag name="KSO_WM_TEMPLATE_INDEX" val="20215880"/>
  <p:tag name="KSO_WM_UNIT_LAYERLEVEL" val="1"/>
  <p:tag name="KSO_WM_TAG_VERSION" val="1.0"/>
  <p:tag name="KSO_WM_BEAUTIFY_FLAG" val="#wm#"/>
  <p:tag name="KSO_WM_UNIT_PRESET_TEXT" val="单击添加大标题"/>
  <p:tag name="KSO_WM_UNIT_DEFAULT_FONT" val="40;56;4"/>
  <p:tag name="KSO_WM_UNIT_BLOCK" val="0"/>
  <p:tag name="KSO_WM_UNIT_DEC_AREA_ID" val="78967be7ed7a40f4b4e07708ce1ed6f9"/>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032c1548e13644c481a2e08dee373a4f"/>
  <p:tag name="KSO_WM_UNIT_TEXT_FILL_FORE_SCHEMECOLOR_INDEX_BRIGHTNESS" val="0.15"/>
  <p:tag name="KSO_WM_UNIT_TEXT_FILL_FORE_SCHEMECOLOR_INDEX" val="13"/>
  <p:tag name="KSO_WM_UNIT_TEXT_FILL_TYPE" val="1"/>
  <p:tag name="KSO_WM_TEMPLATE_ASSEMBLE_XID" val="5fbb7bd22574a1ee74afa81a"/>
  <p:tag name="KSO_WM_TEMPLATE_ASSEMBLE_GROUPID" val="5fb336d72a846156eda17deb"/>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66ae6532cf546019326ccedcf8116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7270e8c2984eb195dee5d0f0256fa9"/>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aca912ca80194094b69b4d819e6574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d9ed4f101bb48229f9bf037cdcbdfb7"/>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66ae6532cf546019326ccedcf8116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7270e8c2984eb195dee5d0f0256fa9"/>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aca912ca80194094b69b4d819e6574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d9ed4f101bb48229f9bf037cdcbdfb7"/>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2*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d"/>
  <p:tag name="KSO_WM_UNIT_DEC_AREA_ID" val="623cdb01f3f944f7973191d17124fb7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6f8cb36018d5412a812641ff9b8ec004"/>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8b9484163c4c470db91b17cfdf54141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1f0f2c4283e409aa0a010adfa8dfbb8"/>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66ae6532cf546019326ccedcf8116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7270e8c2984eb195dee5d0f0256fa9"/>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aca912ca80194094b69b4d819e6574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d9ed4f101bb48229f9bf037cdcbdfb7"/>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66ae6532cf546019326ccedcf8116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7270e8c2984eb195dee5d0f0256fa9"/>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aca912ca80194094b69b4d819e6574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d9ed4f101bb48229f9bf037cdcbdfb7"/>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66ae6532cf546019326ccedcf8116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7270e8c2984eb195dee5d0f0256fa9"/>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aca912ca80194094b69b4d819e6574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d9ed4f101bb48229f9bf037cdcbdfb7"/>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CHIP_GROUPID" val="5fb336d72a846156eda17deb"/>
  <p:tag name="KSO_WM_CHIP_XID" val="5fb336d72a846156eda17dec"/>
  <p:tag name="KSO_WM_UNIT_DEC_AREA_ID" val="8b50683e610241829bf11b9e200e9c96"/>
  <p:tag name="KSO_WM_CHIP_FILLAREA_FILL_RULE" val="{&quot;fill_align&quot;:&quot;cm&quot;,&quot;fill_effect&quot;:[],&quot;fill_mode&quot;:&quot;adaptive&quot;,&quot;sacle_strategy&quot;:&quot;stretch&quot;}"/>
  <p:tag name="KSO_WM_ASSEMBLE_CHIP_INDEX" val="79df5b2c95754b4095ae9325c205e45d"/>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2"/>
  <p:tag name="KSO_WM_UNIT_ID" val="chip20215880_1*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4"/>
  <p:tag name="KSO_WM_UNIT_ID" val="chip20215880_1*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7"/>
  <p:tag name="KSO_WM_UNIT_ID" val="chip20215880_1*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8"/>
  <p:tag name="KSO_WM_UNIT_ID" val="chip20215880_1*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9"/>
  <p:tag name="KSO_WM_UNIT_ID" val="chip20215880_1*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0"/>
  <p:tag name="KSO_WM_UNIT_ID" val="chip20215880_1*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5880_1*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1"/>
  <p:tag name="KSO_WM_UNIT_ID" val="chip20215880_1*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2"/>
  <p:tag name="KSO_WM_UNIT_ID" val="chip20215880_1*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3"/>
  <p:tag name="KSO_WM_UNIT_ID" val="chip20215880_1*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4"/>
  <p:tag name="KSO_WM_UNIT_ID" val="chip20215880_1*i*1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5"/>
  <p:tag name="KSO_WM_UNIT_ID" val="chip20215880_1*i*1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6"/>
  <p:tag name="KSO_WM_UNIT_ID" val="chip20215880_1*i*1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8"/>
  <p:tag name="KSO_WM_UNIT_ID" val="chip20215880_1*i*1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3"/>
  <p:tag name="KSO_WM_UNIT_ID" val="chip20215880_1*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5"/>
  <p:tag name="KSO_WM_UNIT_ID" val="chip20215880_1*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6"/>
  <p:tag name="KSO_WM_UNIT_ID" val="chip20215880_1*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c"/>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5880_1*b*1"/>
  <p:tag name="KSO_WM_TEMPLATE_CATEGORY" val="custom"/>
  <p:tag name="KSO_WM_TEMPLATE_INDEX" val="2021588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bce8d8cf204e42aba5c798aade9db226"/>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2490878d8cd24d68914509994377aa34"/>
  <p:tag name="KSO_WM_UNIT_TEXT_FILL_FORE_SCHEMECOLOR_INDEX_BRIGHTNESS" val="0.35"/>
  <p:tag name="KSO_WM_UNIT_TEXT_FILL_FORE_SCHEMECOLOR_INDEX" val="13"/>
  <p:tag name="KSO_WM_UNIT_TEXT_FILL_TYPE" val="1"/>
  <p:tag name="KSO_WM_TEMPLATE_ASSEMBLE_XID" val="5fbb7bd22574a1ee74afa839"/>
  <p:tag name="KSO_WM_TEMPLATE_ASSEMBLE_GROUPID" val="5fb336d72a846156eda17deb"/>
</p:tagLst>
</file>

<file path=ppt/tags/tag297.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5880_1*a*1"/>
  <p:tag name="KSO_WM_TEMPLATE_CATEGORY" val="custom"/>
  <p:tag name="KSO_WM_TEMPLATE_INDEX" val="20215880"/>
  <p:tag name="KSO_WM_UNIT_LAYERLEVEL" val="1"/>
  <p:tag name="KSO_WM_TAG_VERSION" val="1.0"/>
  <p:tag name="KSO_WM_BEAUTIFY_FLAG" val="#wm#"/>
  <p:tag name="KSO_WM_UNIT_PRESET_TEXT" val="谢谢聆听"/>
  <p:tag name="KSO_WM_UNIT_DEFAULT_FONT" val="60;74;4"/>
  <p:tag name="KSO_WM_UNIT_BLOCK" val="0"/>
  <p:tag name="KSO_WM_UNIT_DEC_AREA_ID" val="b020e6a9453b4a97a213178ce28eb31b"/>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2490878d8cd24d68914509994377aa34"/>
  <p:tag name="KSO_WM_UNIT_TEXT_FILL_FORE_SCHEMECOLOR_INDEX_BRIGHTNESS" val="0.15"/>
  <p:tag name="KSO_WM_UNIT_TEXT_FILL_FORE_SCHEMECOLOR_INDEX" val="13"/>
  <p:tag name="KSO_WM_UNIT_TEXT_FILL_TYPE" val="1"/>
  <p:tag name="KSO_WM_TEMPLATE_ASSEMBLE_XID" val="5fbb7bd22574a1ee74afa839"/>
  <p:tag name="KSO_WM_TEMPLATE_ASSEMBLE_GROUPID" val="5fb336d72a846156eda17deb"/>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66ae6532cf546019326ccedcf81162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7270e8c2984eb195dee5d0f0256fa9"/>
  <p:tag name="KSO_WM_SLIDE_BACKGROUND_TYPE" val="general"/>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general"/>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aca912ca80194094b69b4d819e6574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d9ed4f101bb48229f9bf037cdcbdfb7"/>
  <p:tag name="KSO_WM_SLIDE_BACKGROUND_TYPE" val="general"/>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general"/>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SLIDE_BACKGROUND_TYPE" val="general"/>
</p:tagLst>
</file>

<file path=ppt/tags/tag315.xml><?xml version="1.0" encoding="utf-8"?>
<p:tagLst xmlns:p="http://schemas.openxmlformats.org/presentationml/2006/main">
  <p:tag name="KSO_WM_SLIDE_BACKGROUND_TYPE" val="general"/>
</p:tagLst>
</file>

<file path=ppt/tags/tag316.xml><?xml version="1.0" encoding="utf-8"?>
<p:tagLst xmlns:p="http://schemas.openxmlformats.org/presentationml/2006/main">
  <p:tag name="KSO_WM_SLIDE_BACKGROUND_TYPE" val="general"/>
</p:tagLst>
</file>

<file path=ppt/tags/tag317.xml><?xml version="1.0" encoding="utf-8"?>
<p:tagLst xmlns:p="http://schemas.openxmlformats.org/presentationml/2006/main">
  <p:tag name="KSO_WM_SLIDE_BACKGROUND_TYPE" val="general"/>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880_5*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f0"/>
  <p:tag name="KSO_WM_UNIT_DEC_AREA_ID" val="a6e7993136eb46d6869e28d90edd0e4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031d0736684c07b0eca6e8fbfaac0d"/>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0d7f337b5552410c8d6fe1f68d5c7e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1034c73fd2f47a192570447c4e7dffb"/>
  <p:tag name="KSO_WM_SLIDE_BACKGROUND_TYPE" val="frame"/>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frame"/>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58ee9f814784449c902af9f0cc2a685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a9c2481a4ce4297878cd2405ed72c05"/>
  <p:tag name="KSO_WM_SLIDE_BACKGROUND_TYPE" val="frame"/>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frame"/>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frame"/>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SLIDE_BACKGROUND_TYPE" val="frame"/>
</p:tagLst>
</file>

<file path=ppt/tags/tag336.xml><?xml version="1.0" encoding="utf-8"?>
<p:tagLst xmlns:p="http://schemas.openxmlformats.org/presentationml/2006/main">
  <p:tag name="KSO_WM_SLIDE_BACKGROUND_TYPE" val="frame"/>
</p:tagLst>
</file>

<file path=ppt/tags/tag337.xml><?xml version="1.0" encoding="utf-8"?>
<p:tagLst xmlns:p="http://schemas.openxmlformats.org/presentationml/2006/main">
  <p:tag name="KSO_WM_SLIDE_BACKGROUND_TYPE" val="frame"/>
</p:tagLst>
</file>

<file path=ppt/tags/tag338.xml><?xml version="1.0" encoding="utf-8"?>
<p:tagLst xmlns:p="http://schemas.openxmlformats.org/presentationml/2006/main">
  <p:tag name="KSO_WM_SLIDE_BACKGROUND_TYPE" val="frame"/>
</p:tagLst>
</file>

<file path=ppt/tags/tag339.xml><?xml version="1.0" encoding="utf-8"?>
<p:tagLst xmlns:p="http://schemas.openxmlformats.org/presentationml/2006/main">
  <p:tag name="KSO_WM_SLIDE_BACKGROUND_TYPE" val="frame"/>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880_5*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f0"/>
  <p:tag name="KSO_WM_UNIT_DEC_AREA_ID" val="1a98ef6a4a1043d091315ead1d47ca1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b3e5b8ee6f04fa595d2c3a6dac4fef2"/>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662ee9efa33b4a069451e6dfeabc5f6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f51ea578d824f47b667871ee92642a9"/>
  <p:tag name="KSO_WM_SLIDE_BACKGROUND_TYPE" val="leftRight"/>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leftRight"/>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64d9ba11c5ac45959968d04d3747743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e881fa332e041a5bb4e9078ade090f5"/>
  <p:tag name="KSO_WM_SLIDE_BACKGROUND_TYPE" val="leftRight"/>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leftRight"/>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leftRight"/>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SLIDE_BACKGROUND_TYPE" val="leftRight"/>
</p:tagLst>
</file>

<file path=ppt/tags/tag358.xml><?xml version="1.0" encoding="utf-8"?>
<p:tagLst xmlns:p="http://schemas.openxmlformats.org/presentationml/2006/main">
  <p:tag name="KSO_WM_SLIDE_BACKGROUND_TYPE" val="leftRight"/>
</p:tagLst>
</file>

<file path=ppt/tags/tag359.xml><?xml version="1.0" encoding="utf-8"?>
<p:tagLst xmlns:p="http://schemas.openxmlformats.org/presentationml/2006/main">
  <p:tag name="KSO_WM_SLIDE_BACKGROUND_TYPE" val="leftRight"/>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SLIDE_BACKGROUND_TYPE" val="leftRight"/>
</p:tagLst>
</file>

<file path=ppt/tags/tag361.xml><?xml version="1.0" encoding="utf-8"?>
<p:tagLst xmlns:p="http://schemas.openxmlformats.org/presentationml/2006/main">
  <p:tag name="KSO_WM_SLIDE_BACKGROUND_TYPE" val="leftRight"/>
</p:tagLst>
</file>

<file path=ppt/tags/tag362.xml><?xml version="1.0" encoding="utf-8"?>
<p:tagLst xmlns:p="http://schemas.openxmlformats.org/presentationml/2006/main">
  <p:tag name="KSO_WM_SLIDE_BACKGROUND_TYPE" val="leftRight"/>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880_5*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f0"/>
  <p:tag name="KSO_WM_UNIT_DEC_AREA_ID" val="5d0259cca4a14d9783b2ae7ac73399f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19a00249eb4470a90df4e68bbe70583"/>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0481acc99bd3411799ec7e5ab6edc28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07f175ca3444effbf059e811cdc4a26"/>
  <p:tag name="KSO_WM_SLIDE_BACKGROUND_TYPE" val="topBotto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TEXT_FILL_FORE_SCHEMECOLOR_INDEX_BRIGHTNESS" val="0"/>
  <p:tag name="KSO_WM_UNIT_TEXT_FILL_FORE_SCHEMECOLOR_INDEX" val="2"/>
  <p:tag name="KSO_WM_UNIT_TEXT_FILL_TYPE"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topBottom"/>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ca4e77c7d4aa4997b6cc45a2df3af10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6973a973ec0435aa05f942212a4d5bc"/>
  <p:tag name="KSO_WM_SLIDE_BACKGROUND_TYPE" val="topBotto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topBottom"/>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topBottom"/>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SLIDE_BACKGROUND_TYPE" val="topBottom"/>
</p:tagLst>
</file>

<file path=ppt/tags/tag381.xml><?xml version="1.0" encoding="utf-8"?>
<p:tagLst xmlns:p="http://schemas.openxmlformats.org/presentationml/2006/main">
  <p:tag name="KSO_WM_SLIDE_BACKGROUND_TYPE" val="topBottom"/>
</p:tagLst>
</file>

<file path=ppt/tags/tag382.xml><?xml version="1.0" encoding="utf-8"?>
<p:tagLst xmlns:p="http://schemas.openxmlformats.org/presentationml/2006/main">
  <p:tag name="KSO_WM_SLIDE_BACKGROUND_TYPE" val="topBottom"/>
</p:tagLst>
</file>

<file path=ppt/tags/tag383.xml><?xml version="1.0" encoding="utf-8"?>
<p:tagLst xmlns:p="http://schemas.openxmlformats.org/presentationml/2006/main">
  <p:tag name="KSO_WM_SLIDE_BACKGROUND_TYPE" val="topBottom"/>
</p:tagLst>
</file>

<file path=ppt/tags/tag384.xml><?xml version="1.0" encoding="utf-8"?>
<p:tagLst xmlns:p="http://schemas.openxmlformats.org/presentationml/2006/main">
  <p:tag name="KSO_WM_SLIDE_BACKGROUND_TYPE" val="topBottom"/>
</p:tagLst>
</file>

<file path=ppt/tags/tag385.xml><?xml version="1.0" encoding="utf-8"?>
<p:tagLst xmlns:p="http://schemas.openxmlformats.org/presentationml/2006/main">
  <p:tag name="KSO_WM_SLIDE_BACKGROUND_TYPE" val="topBotto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880_5*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f0"/>
  <p:tag name="KSO_WM_UNIT_DEC_AREA_ID" val="934ad3f7aed143c3b37b3ba9b96083d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f1983d69604913973447c1ec755e96"/>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7e181e56a0f4484299177c0b10a4353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93bf80c7f3a4397be1afe7e1ba5cb4c"/>
  <p:tag name="KSO_WM_SLIDE_BACKGROUND_TYPE" val="bottomTop"/>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TEXT_FILL_FORE_SCHEMECOLOR_INDEX_BRIGHTNESS" val="0"/>
  <p:tag name="KSO_WM_UNIT_TEXT_FILL_FORE_SCHEMECOLOR_INDEX" val="2"/>
  <p:tag name="KSO_WM_UNIT_TEXT_FILL_TYPE"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ottomTop"/>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d59422656504418d9ffc6c9abf2107a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99a781df9df4925894ae29f6facce4e"/>
  <p:tag name="KSO_WM_SLIDE_BACKGROUND_TYPE" val="bottomTop"/>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bottomTop"/>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bottomTop"/>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SLIDE_BACKGROUND_TYPE" val="bottomTop"/>
</p:tagLst>
</file>

<file path=ppt/tags/tag404.xml><?xml version="1.0" encoding="utf-8"?>
<p:tagLst xmlns:p="http://schemas.openxmlformats.org/presentationml/2006/main">
  <p:tag name="KSO_WM_SLIDE_BACKGROUND_TYPE" val="bottomTop"/>
</p:tagLst>
</file>

<file path=ppt/tags/tag405.xml><?xml version="1.0" encoding="utf-8"?>
<p:tagLst xmlns:p="http://schemas.openxmlformats.org/presentationml/2006/main">
  <p:tag name="KSO_WM_SLIDE_BACKGROUND_TYPE" val="bottomTop"/>
</p:tagLst>
</file>

<file path=ppt/tags/tag406.xml><?xml version="1.0" encoding="utf-8"?>
<p:tagLst xmlns:p="http://schemas.openxmlformats.org/presentationml/2006/main">
  <p:tag name="KSO_WM_SLIDE_BACKGROUND_TYPE" val="bottomTop"/>
</p:tagLst>
</file>

<file path=ppt/tags/tag407.xml><?xml version="1.0" encoding="utf-8"?>
<p:tagLst xmlns:p="http://schemas.openxmlformats.org/presentationml/2006/main">
  <p:tag name="KSO_WM_SLIDE_BACKGROUND_TYPE" val="bottomTop"/>
</p:tagLst>
</file>

<file path=ppt/tags/tag408.xml><?xml version="1.0" encoding="utf-8"?>
<p:tagLst xmlns:p="http://schemas.openxmlformats.org/presentationml/2006/main">
  <p:tag name="KSO_WM_SLIDE_BACKGROUND_TYPE" val="bottomTop"/>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880_5*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f0"/>
  <p:tag name="KSO_WM_UNIT_DEC_AREA_ID" val="e44e2da6d32a42d1bb3d30d064cda47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c61c11d697a4e3481c99247ebe2a00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e37522adf2e04b5483db954a473088e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e6d8bad73f341639fb814272ef63e42"/>
  <p:tag name="KSO_WM_SLIDE_BACKGROUND_TYPE" val="navigation"/>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TEXT_FILL_FORE_SCHEMECOLOR_INDEX_BRIGHTNESS" val="0"/>
  <p:tag name="KSO_WM_UNIT_TEXT_FILL_FORE_SCHEMECOLOR_INDEX" val="2"/>
  <p:tag name="KSO_WM_UNIT_TEXT_FILL_TYPE" val="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TEXT_FILL_FORE_SCHEMECOLOR_INDEX_BRIGHTNESS" val="0"/>
  <p:tag name="KSO_WM_UNIT_TEXT_FILL_FORE_SCHEMECOLOR_INDEX" val="2"/>
  <p:tag name="KSO_WM_UNIT_TEXT_FILL_TYPE"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navigation"/>
  <p:tag name="KSO_WM_UNIT_TEXT_FILL_FORE_SCHEMECOLOR_INDEX_BRIGHTNESS" val="0"/>
  <p:tag name="KSO_WM_UNIT_TEXT_FILL_FORE_SCHEMECOLOR_INDEX" val="2"/>
  <p:tag name="KSO_WM_UNIT_TEXT_FILL_TYPE" val="1"/>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d81d1d43e2cb4afa826bc32e0aa0b51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b513135ed734576b502963e2546a97c"/>
  <p:tag name="KSO_WM_SLIDE_BACKGROUND_TYPE" val="navigation"/>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navigation"/>
  <p:tag name="KSO_WM_UNIT_TEXT_FILL_FORE_SCHEMECOLOR_INDEX_BRIGHTNESS" val="0"/>
  <p:tag name="KSO_WM_UNIT_TEXT_FILL_FORE_SCHEMECOLOR_INDEX" val="2"/>
  <p:tag name="KSO_WM_UNIT_TEXT_FILL_TYPE"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navigation"/>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SLIDE_BACKGROUND_TYPE" val="navigation"/>
</p:tagLst>
</file>

<file path=ppt/tags/tag427.xml><?xml version="1.0" encoding="utf-8"?>
<p:tagLst xmlns:p="http://schemas.openxmlformats.org/presentationml/2006/main">
  <p:tag name="KSO_WM_SLIDE_BACKGROUND_TYPE" val="navigation"/>
</p:tagLst>
</file>

<file path=ppt/tags/tag428.xml><?xml version="1.0" encoding="utf-8"?>
<p:tagLst xmlns:p="http://schemas.openxmlformats.org/presentationml/2006/main">
  <p:tag name="KSO_WM_SLIDE_BACKGROUND_TYPE" val="navigation"/>
</p:tagLst>
</file>

<file path=ppt/tags/tag429.xml><?xml version="1.0" encoding="utf-8"?>
<p:tagLst xmlns:p="http://schemas.openxmlformats.org/presentationml/2006/main">
  <p:tag name="KSO_WM_SLIDE_BACKGROUND_TYPE" val="navigation"/>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SLIDE_BACKGROUND_TYPE" val="navigation"/>
</p:tagLst>
</file>

<file path=ppt/tags/tag431.xml><?xml version="1.0" encoding="utf-8"?>
<p:tagLst xmlns:p="http://schemas.openxmlformats.org/presentationml/2006/main">
  <p:tag name="KSO_WM_SLIDE_BACKGROUND_TYPE" val="navigation"/>
</p:tagLst>
</file>

<file path=ppt/tags/tag432.xml><?xml version="1.0" encoding="utf-8"?>
<p:tagLst xmlns:p="http://schemas.openxmlformats.org/presentationml/2006/main">
  <p:tag name="KSO_WM_SLIDE_BACKGROUND_TYPE" val="navigation"/>
</p:tagLst>
</file>

<file path=ppt/tags/tag433.xml><?xml version="1.0" encoding="utf-8"?>
<p:tagLst xmlns:p="http://schemas.openxmlformats.org/presentationml/2006/main">
  <p:tag name="KSO_WM_SLIDE_BACKGROUND_TYPE" val="navigation"/>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880_5*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f0"/>
  <p:tag name="KSO_WM_UNIT_DEC_AREA_ID" val="b06fd4ec560541918870b9d304502d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c0e2420955c4aae823ed07b44706103"/>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3*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UNIT_DEC_AREA_ID" val="f8e8c28c2a574fb88488fc7e4d49aaf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40b0097d9404d67b4283bb5b16338d8"/>
  <p:tag name="KSO_WM_SLIDE_BACKGROUND_TYPE" val="belt"/>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3*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FILL_FORE_SCHEMECOLOR_INDEX_1_BRIGHTNESS" val="-0.0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3*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4"/>
  <p:tag name="KSO_WM_UNIT_ID" val="chip20215880_3*i*4"/>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TEXT_FILL_FORE_SCHEMECOLOR_INDEX_BRIGHTNESS" val="0"/>
  <p:tag name="KSO_WM_UNIT_TEXT_FILL_FORE_SCHEMECOLOR_INDEX" val="2"/>
  <p:tag name="KSO_WM_UNIT_TEXT_FILL_TYPE" val="1"/>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5"/>
  <p:tag name="KSO_WM_UNIT_ID" val="chip20215880_3*i*5"/>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6"/>
  <p:tag name="KSO_WM_UNIT_ID" val="chip20215880_3*i*6"/>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TEXT_FILL_FORE_SCHEMECOLOR_INDEX_BRIGHTNESS" val="0"/>
  <p:tag name="KSO_WM_UNIT_TEXT_FILL_FORE_SCHEMECOLOR_INDEX" val="2"/>
  <p:tag name="KSO_WM_UNIT_TEXT_FILL_TYPE" val="1"/>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7"/>
  <p:tag name="KSO_WM_UNIT_ID" val="chip20215880_3*i*7"/>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8"/>
  <p:tag name="KSO_WM_UNIT_ID" val="chip20215880_3*i*8"/>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TEXT_FILL_FORE_SCHEMECOLOR_INDEX_BRIGHTNESS" val="0"/>
  <p:tag name="KSO_WM_UNIT_TEXT_FILL_FORE_SCHEMECOLOR_INDEX" val="2"/>
  <p:tag name="KSO_WM_UNIT_TEXT_FILL_TYPE" val="1"/>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9"/>
  <p:tag name="KSO_WM_UNIT_ID" val="chip20215880_3*i*9"/>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0"/>
  <p:tag name="KSO_WM_UNIT_ID" val="chip20215880_3*i*10"/>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TEXT_FILL_FORE_SCHEMECOLOR_INDEX_BRIGHTNESS" val="0"/>
  <p:tag name="KSO_WM_UNIT_TEXT_FILL_FORE_SCHEMECOLOR_INDEX" val="2"/>
  <p:tag name="KSO_WM_UNIT_TEXT_FILL_TYPE" val="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1"/>
  <p:tag name="KSO_WM_UNIT_ID" val="chip20215880_3*i*1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LINE_FORE_SCHEMECOLOR_INDEX_1_BRIGHTNESS" val="-0.0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2"/>
  <p:tag name="KSO_WM_UNIT_TEXT_FILL_TYPE" val="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2"/>
  <p:tag name="KSO_WM_UNIT_ID" val="chip20215880_3*i*1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TEXT_FILL_FORE_SCHEMECOLOR_INDEX_BRIGHTNESS" val="0"/>
  <p:tag name="KSO_WM_UNIT_TEXT_FILL_FORE_SCHEMECOLOR_INDEX" val="2"/>
  <p:tag name="KSO_WM_UNIT_TEXT_FILL_TYPE" val="1"/>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3"/>
  <p:tag name="KSO_WM_UNIT_ID" val="chip20215880_3*i*1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e"/>
  <p:tag name="KSO_WM_SLIDE_BACKGROUND_TYPE" val="belt"/>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880_4*i*1"/>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UNIT_DEC_AREA_ID" val="d64df59d19834d3098e776c5849bb7d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198bf950e94ca0801c5e1b8023e0e6"/>
  <p:tag name="KSO_WM_SLIDE_BACKGROUND_TYPE" val="belt"/>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2"/>
  <p:tag name="KSO_WM_UNIT_ID" val="chip20215880_4*i*2"/>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belt"/>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3"/>
  <p:tag name="KSO_WM_UNIT_ID" val="chip20215880_4*i*3"/>
  <p:tag name="KSO_WM_TEMPLATE_CATEGORY" val="chip"/>
  <p:tag name="KSO_WM_TEMPLATE_INDEX" val="20215880"/>
  <p:tag name="KSO_WM_UNIT_LAYERLEVEL" val="1"/>
  <p:tag name="KSO_WM_TAG_VERSION" val="1.0"/>
  <p:tag name="KSO_WM_BEAUTIFY_FLAG" val="#wm#"/>
  <p:tag name="KSO_WM_CHIP_GROUPID" val="5fb336d72a846156eda17deb"/>
  <p:tag name="KSO_WM_CHIP_XID" val="5fb336d72a846156eda17def"/>
  <p:tag name="KSO_WM_SLIDE_BACKGROUND_TYPE" val="belt"/>
  <p:tag name="KSO_WM_UNIT_TEXT_FILL_FORE_SCHEMECOLOR_INDEX_BRIGHTNESS" val="0"/>
  <p:tag name="KSO_WM_UNIT_TEXT_FILL_FORE_SCHEMECOLOR_INDEX" val="2"/>
  <p:tag name="KSO_WM_UNIT_TEXT_FILL_TYPE" val="1"/>
</p:tagLst>
</file>

<file path=ppt/tags/tag451.xml><?xml version="1.0" encoding="utf-8"?>
<p:tagLst xmlns:p="http://schemas.openxmlformats.org/presentationml/2006/main">
  <p:tag name="KSO_WM_SLIDE_BACKGROUND_TYPE" val="belt"/>
</p:tagLst>
</file>

<file path=ppt/tags/tag452.xml><?xml version="1.0" encoding="utf-8"?>
<p:tagLst xmlns:p="http://schemas.openxmlformats.org/presentationml/2006/main">
  <p:tag name="KSO_WM_SLIDE_BACKGROUND_TYPE" val="belt"/>
</p:tagLst>
</file>

<file path=ppt/tags/tag453.xml><?xml version="1.0" encoding="utf-8"?>
<p:tagLst xmlns:p="http://schemas.openxmlformats.org/presentationml/2006/main">
  <p:tag name="KSO_WM_SLIDE_BACKGROUND_TYPE" val="belt"/>
</p:tagLst>
</file>

<file path=ppt/tags/tag454.xml><?xml version="1.0" encoding="utf-8"?>
<p:tagLst xmlns:p="http://schemas.openxmlformats.org/presentationml/2006/main">
  <p:tag name="KSO_WM_SLIDE_BACKGROUND_TYPE" val="belt"/>
</p:tagLst>
</file>

<file path=ppt/tags/tag455.xml><?xml version="1.0" encoding="utf-8"?>
<p:tagLst xmlns:p="http://schemas.openxmlformats.org/presentationml/2006/main">
  <p:tag name="KSO_WM_SLIDE_BACKGROUND_TYPE" val="belt"/>
</p:tagLst>
</file>

<file path=ppt/tags/tag456.xml><?xml version="1.0" encoding="utf-8"?>
<p:tagLst xmlns:p="http://schemas.openxmlformats.org/presentationml/2006/main">
  <p:tag name="KSO_WM_TEMPLATE_CATEGORY" val="custom"/>
  <p:tag name="KSO_WM_TEMPLATE_INDEX" val="20215880"/>
</p:tagLst>
</file>

<file path=ppt/tags/tag457.xml><?xml version="1.0" encoding="utf-8"?>
<p:tagLst xmlns:p="http://schemas.openxmlformats.org/presentationml/2006/main">
  <p:tag name="KSO_WM_TEMPLATE_CATEGORY" val="custom"/>
  <p:tag name="KSO_WM_TEMPLATE_INDEX" val="20215880"/>
</p:tagLst>
</file>

<file path=ppt/tags/tag458.xml><?xml version="1.0" encoding="utf-8"?>
<p:tagLst xmlns:p="http://schemas.openxmlformats.org/presentationml/2006/main">
  <p:tag name="KSO_WM_BEAUTIFY_FLAG" val="#wm#"/>
  <p:tag name="KSO_WM_TAG_VERSION" val="1.0"/>
  <p:tag name="KSO_WM_TEMPLATE_CATEGORY" val="custom"/>
  <p:tag name="KSO_WM_TEMPLATE_INDEX" val="20215880"/>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TABLE_ENDDRAG_ORIGIN_RECT" val="443*202"/>
  <p:tag name="TABLE_ENDDRAG_RECT" val="48*123*443*202"/>
  <p:tag name="KSO_WM_UNIT_TABLE_BEAUTIFY" val="smartTable{b8b80f02-c1b5-4f12-b3be-36a19a619cef}"/>
</p:tagLst>
</file>

<file path=ppt/tags/tag465.xml><?xml version="1.0" encoding="utf-8"?>
<p:tagLst xmlns:p="http://schemas.openxmlformats.org/presentationml/2006/main">
  <p:tag name="KSO_WM_UNIT_TABLE_BEAUTIFY" val="smartTable{57158621-ed52-477d-8c5b-7323ec7a5034}"/>
  <p:tag name="TABLE_ENDDRAG_ORIGIN_RECT" val="374*237"/>
  <p:tag name="TABLE_ENDDRAG_RECT" val="497*94*374*237"/>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2"/>
  <p:tag name="KSO_WM_UNIT_SUBTYPE" val="f"/>
  <p:tag name="KSO_WM_UNIT_TYPE" val="ζ_i"/>
  <p:tag name="KSO_WM_UNIT_INDEX" val="1_1"/>
  <p:tag name="KSO_WM_UNIT_ID" val="custom20215880_36*ζ_i*1_1"/>
  <p:tag name="KSO_WM_TEMPLATE_CATEGORY" val="custom"/>
  <p:tag name="KSO_WM_TEMPLATE_INDEX" val="20215880"/>
  <p:tag name="KSO_WM_UNIT_LAYERLEVEL" val="1_1"/>
  <p:tag name="KSO_WM_TAG_VERSION" val="1.0"/>
  <p:tag name="KSO_WM_BEAUTIFY_FLAG" val="#wm#"/>
  <p:tag name="KSO_WM_UNIT_DIAGRAM_MODELTYPE" val="flashPicture"/>
  <p:tag name="KSO_WM_UNIT_BLOCK" val="0"/>
  <p:tag name="KSO_WM_UNIT_FILL_FORE_SCHEMECOLOR_INDEX_BRIGHTNESS" val="-0.35"/>
  <p:tag name="KSO_WM_UNIT_FILL_FORE_SCHEMECOLOR_INDEX" val="14"/>
  <p:tag name="KSO_WM_UNIT_FILL_TYPE" val="1"/>
  <p:tag name="KSO_WM_UNIT_VALUE" val="16"/>
  <p:tag name="KSO_WM_UNIT_USESOURCEFORMAT_APPLY" val="1"/>
</p:tagLst>
</file>

<file path=ppt/tags/tag469.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2"/>
  <p:tag name="KSO_WM_UNIT_TYPE" val="ζ_h_i"/>
  <p:tag name="KSO_WM_UNIT_INDEX" val="1_2_1"/>
  <p:tag name="KSO_WM_UNIT_ID" val="custom20215880_36*ζ_h_i*1_2_1"/>
  <p:tag name="KSO_WM_TEMPLATE_CATEGORY" val="custom"/>
  <p:tag name="KSO_WM_TEMPLATE_INDEX" val="20215880"/>
  <p:tag name="KSO_WM_UNIT_LAYERLEVEL" val="1_1_1"/>
  <p:tag name="KSO_WM_TAG_VERSION" val="1.0"/>
  <p:tag name="KSO_WM_BEAUTIFY_FLAG" val="#wm#"/>
  <p:tag name="KSO_WM_UNIT_FLASH_PICTURE_RATE" val="2"/>
  <p:tag name="KSO_WM_UNIT_BLOCK" val="0"/>
  <p:tag name="KSO_WM_UNIT_IS_LAYOUT_DIAGRAM" val="1"/>
  <p:tag name="KSO_WM_UNIT_LINE_FORE_SCHEMECOLOR_INDEX_BRIGHTNESS" val="0"/>
  <p:tag name="KSO_WM_UNIT_LINE_FORE_SCHEMECOLOR_INDEX" val="14"/>
  <p:tag name="KSO_WM_UNIT_LINE_FILL_TYPE" val="2"/>
  <p:tag name="KSO_WM_UNIT_VALUE" val="0"/>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2"/>
  <p:tag name="KSO_WM_UNIT_TYPE" val="ζ_h_i"/>
  <p:tag name="KSO_WM_UNIT_INDEX" val="1_1_1"/>
  <p:tag name="KSO_WM_UNIT_ID" val="custom20215880_36*ζ_h_i*1_1_1"/>
  <p:tag name="KSO_WM_TEMPLATE_CATEGORY" val="custom"/>
  <p:tag name="KSO_WM_TEMPLATE_INDEX" val="20215880"/>
  <p:tag name="KSO_WM_UNIT_LAYERLEVEL" val="1_1_1"/>
  <p:tag name="KSO_WM_TAG_VERSION" val="1.0"/>
  <p:tag name="KSO_WM_BEAUTIFY_FLAG" val="#wm#"/>
  <p:tag name="KSO_WM_UNIT_FLASH_PICTURE_RATE" val="2"/>
  <p:tag name="KSO_WM_UNIT_BLOCK" val="0"/>
  <p:tag name="KSO_WM_UNIT_IS_LAYOUT_DIAGRAM" val="1"/>
  <p:tag name="KSO_WM_UNIT_LINE_FORE_SCHEMECOLOR_INDEX_BRIGHTNESS" val="0"/>
  <p:tag name="KSO_WM_UNIT_LINE_FORE_SCHEMECOLOR_INDEX" val="14"/>
  <p:tag name="KSO_WM_UNIT_LINE_FILL_TYPE" val="2"/>
  <p:tag name="KSO_WM_UNIT_VALUE" val="0"/>
  <p:tag name="KSO_WM_UNIT_USESOURCEFORMAT_APPLY" val="1"/>
</p:tagLst>
</file>

<file path=ppt/tags/tag471.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2"/>
  <p:tag name="KSO_WM_UNIT_TYPE" val="ζ_h_i"/>
  <p:tag name="KSO_WM_UNIT_INDEX" val="1_3_1"/>
  <p:tag name="KSO_WM_UNIT_ID" val="custom20215880_36*ζ_h_i*1_3_1"/>
  <p:tag name="KSO_WM_TEMPLATE_CATEGORY" val="custom"/>
  <p:tag name="KSO_WM_TEMPLATE_INDEX" val="20215880"/>
  <p:tag name="KSO_WM_UNIT_LAYERLEVEL" val="1_1_1"/>
  <p:tag name="KSO_WM_TAG_VERSION" val="1.0"/>
  <p:tag name="KSO_WM_BEAUTIFY_FLAG" val="#wm#"/>
  <p:tag name="KSO_WM_UNIT_FLASH_PICTURE_RATE" val="2"/>
  <p:tag name="KSO_WM_UNIT_BLOCK" val="0"/>
  <p:tag name="KSO_WM_UNIT_IS_LAYOUT_DIAGRAM" val="1"/>
  <p:tag name="KSO_WM_UNIT_LINE_FORE_SCHEMECOLOR_INDEX_BRIGHTNESS" val="0"/>
  <p:tag name="KSO_WM_UNIT_LINE_FORE_SCHEMECOLOR_INDEX" val="14"/>
  <p:tag name="KSO_WM_UNIT_LINE_FILL_TYPE" val="2"/>
  <p:tag name="KSO_WM_UNIT_VALUE" val="0"/>
  <p:tag name="KSO_WM_UNIT_USESOURCEFORMAT_APPLY" val="1"/>
</p:tagLst>
</file>

<file path=ppt/tags/tag472.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2"/>
  <p:tag name="KSO_WM_UNIT_TYPE" val="ζ_h_i"/>
  <p:tag name="KSO_WM_UNIT_INDEX" val="1_4_1"/>
  <p:tag name="KSO_WM_UNIT_ID" val="custom20215880_36*ζ_h_i*1_4_1"/>
  <p:tag name="KSO_WM_TEMPLATE_CATEGORY" val="custom"/>
  <p:tag name="KSO_WM_TEMPLATE_INDEX" val="20215880"/>
  <p:tag name="KSO_WM_UNIT_LAYERLEVEL" val="1_1_1"/>
  <p:tag name="KSO_WM_TAG_VERSION" val="1.0"/>
  <p:tag name="KSO_WM_BEAUTIFY_FLAG" val="#wm#"/>
  <p:tag name="KSO_WM_UNIT_FLASH_PICTURE_RATE" val="2"/>
  <p:tag name="KSO_WM_UNIT_BLOCK" val="0"/>
  <p:tag name="KSO_WM_UNIT_IS_LAYOUT_DIAGRAM" val="1"/>
  <p:tag name="KSO_WM_UNIT_LINE_FORE_SCHEMECOLOR_INDEX_BRIGHTNESS" val="0"/>
  <p:tag name="KSO_WM_UNIT_LINE_FORE_SCHEMECOLOR_INDEX" val="14"/>
  <p:tag name="KSO_WM_UNIT_LINE_FILL_TYPE" val="2"/>
  <p:tag name="KSO_WM_UNIT_VALUE" val="0"/>
  <p:tag name="KSO_WM_UNIT_USESOURCEFORMAT_APPLY" val="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15880_36*i*1"/>
  <p:tag name="KSO_WM_TEMPLATE_CATEGORY" val="custom"/>
  <p:tag name="KSO_WM_TEMPLATE_INDEX" val="20215880"/>
  <p:tag name="KSO_WM_UNIT_LAYERLEVEL" val="1"/>
  <p:tag name="KSO_WM_TAG_VERSION" val="1.0"/>
  <p:tag name="KSO_WM_BEAUTIFY_FLAG" val="#wm#"/>
  <p:tag name="KSO_WM_UNIT_BLOCK" val="0"/>
  <p:tag name="KSO_WM_DIAGRAM_GROUP_CODE" val="ζ1-1"/>
  <p:tag name="KSO_WM_UNIT_BK_DARK_LIGHT" val="1"/>
  <p:tag name="KSO_WM_UNIT_FILL_FORE_SCHEMECOLOR_INDEX_BRIGHTNESS" val="0"/>
  <p:tag name="KSO_WM_UNIT_FILL_FORE_SCHEMECOLOR_INDEX" val="15"/>
  <p:tag name="KSO_WM_UNIT_FILL_TYPE" val="1"/>
  <p:tag name="KSO_WM_UNIT_VALUE" val="159"/>
  <p:tag name="KSO_WM_UNIT_USESOURCEFORMAT_APPLY" val="1"/>
</p:tagLst>
</file>

<file path=ppt/tags/tag47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15880_36*a*1"/>
  <p:tag name="KSO_WM_TEMPLATE_CATEGORY" val="custom"/>
  <p:tag name="KSO_WM_TEMPLATE_INDEX" val="20215880"/>
  <p:tag name="KSO_WM_UNIT_LAYERLEVEL" val="1"/>
  <p:tag name="KSO_WM_TAG_VERSION" val="1.0"/>
  <p:tag name="KSO_WM_BEAUTIFY_FLAG" val="#wm#"/>
  <p:tag name="KSO_WM_UNIT_PRESET_TEXT" val="单击此处添加大标题"/>
  <p:tag name="KSO_WM_UNIT_VALUE" val="30"/>
  <p:tag name="KSO_WM_UNIT_TYPE" val="a"/>
  <p:tag name="KSO_WM_UNIT_INDEX" val="1"/>
  <p:tag name="KSO_WM_UNIT_BLOCK" val="0"/>
  <p:tag name="KSO_WM_DIAGRAM_GROUP_CODE" val="ζ1-1"/>
  <p:tag name="KSO_WM_UNIT_TEXT_FILL_FORE_SCHEMECOLOR_INDEX_BRIGHTNESS" val="0"/>
  <p:tag name="KSO_WM_UNIT_TEXT_FILL_FORE_SCHEMECOLOR_INDEX" val="14"/>
  <p:tag name="KSO_WM_UNIT_TEXT_FILL_TYPE" val="1"/>
  <p:tag name="KSO_WM_UNIT_USESOURCEFORMAT_APPLY" val="1"/>
</p:tagLst>
</file>

<file path=ppt/tags/tag475.xml><?xml version="1.0" encoding="utf-8"?>
<p:tagLst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HIGHLIGHT" val="0"/>
  <p:tag name="KSO_WM_UNIT_COMPATIBLE" val="0"/>
  <p:tag name="KSO_WM_UNIT_DIAGRAM_ISNUMVISUAL" val="0"/>
  <p:tag name="KSO_WM_UNIT_DIAGRAM_ISREFERUNIT" val="0"/>
  <p:tag name="KSO_WM_UNIT_TYPE" val="h_i"/>
  <p:tag name="KSO_WM_UNIT_INDEX" val="1_1"/>
  <p:tag name="KSO_WM_UNIT_ID" val="custom20215880_36*h_i*1_1"/>
  <p:tag name="KSO_WM_TEMPLATE_CATEGORY" val="custom"/>
  <p:tag name="KSO_WM_TEMPLATE_INDEX" val="20215880"/>
  <p:tag name="KSO_WM_UNIT_LAYERLEVEL" val="1_1"/>
  <p:tag name="KSO_WM_TAG_VERSION" val="1.0"/>
  <p:tag name="KSO_WM_BEAUTIFY_FLAG" val="#wm#"/>
  <p:tag name="KSO_WM_UNIT_BLOCK" val="0"/>
  <p:tag name="KSO_WM_DIAGRAM_GROUP_CODE" val="ζ1-1"/>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VALUE" val="272"/>
  <p:tag name="KSO_WM_UNIT_USESOURCEFORMAT_APPLY" val="1"/>
</p:tagLst>
</file>

<file path=ppt/tags/tag476.xml><?xml version="1.0" encoding="utf-8"?>
<p:tagLst xmlns:p="http://schemas.openxmlformats.org/presentationml/2006/main">
  <p:tag name="KSO_WM_UNIT_TEXTBOXSTYLE_SHAPETYPE" val="1"/>
  <p:tag name="KSO_WM_UNIT_TEXTBOXSTYLE_ADJUSTLEFT" val="10_-35.445"/>
  <p:tag name="KSO_WM_UNIT_TEXTBOXSTYLE_ADJUSTTOP" val="0_-63.95001"/>
  <p:tag name="KSO_WM_UNIT_HIGHLIGHT" val="0"/>
  <p:tag name="KSO_WM_UNIT_COMPATIBLE" val="0"/>
  <p:tag name="KSO_WM_UNIT_DIAGRAM_ISNUMVISUAL" val="0"/>
  <p:tag name="KSO_WM_UNIT_DIAGRAM_ISREFERUNIT" val="0"/>
  <p:tag name="KSO_WM_UNIT_TYPE" val="h_i"/>
  <p:tag name="KSO_WM_UNIT_INDEX" val="1_2"/>
  <p:tag name="KSO_WM_UNIT_ID" val="custom20215880_36*h_i*1_2"/>
  <p:tag name="KSO_WM_TEMPLATE_CATEGORY" val="custom"/>
  <p:tag name="KSO_WM_TEMPLATE_INDEX" val="20215880"/>
  <p:tag name="KSO_WM_UNIT_LAYERLEVEL" val="1_1"/>
  <p:tag name="KSO_WM_TAG_VERSION" val="1.0"/>
  <p:tag name="KSO_WM_BEAUTIFY_FLAG" val="#wm#"/>
  <p:tag name="KSO_WM_UNIT_BLOCK" val="0"/>
  <p:tag name="KSO_WM_DIAGRAM_GROUP_CODE" val="ζ1-1"/>
  <p:tag name="KSO_WM_UNIT_FILL_FORE_SCHEMECOLOR_INDEX_BRIGHTNESS" val="0.8"/>
  <p:tag name="KSO_WM_UNIT_FILL_FORE_SCHEMECOLOR_INDEX" val="5"/>
  <p:tag name="KSO_WM_UNIT_FILL_TYPE" val="1"/>
  <p:tag name="KSO_WM_UNIT_VALUE" val="2"/>
  <p:tag name="KSO_WM_UNIT_USESOURCEFORMAT_APPLY" val="1"/>
</p:tagLst>
</file>

<file path=ppt/tags/tag477.xml><?xml version="1.0" encoding="utf-8"?>
<p:tagLst xmlns:p="http://schemas.openxmlformats.org/presentationml/2006/main">
  <p:tag name="KSO_WM_UNIT_VALUE" val="153"/>
  <p:tag name="KSO_WM_UNIT_HIGHLIGHT" val="0"/>
  <p:tag name="KSO_WM_UNIT_COMPATIBLE" val="0"/>
  <p:tag name="KSO_WM_UNIT_TYPE" val="h_f"/>
  <p:tag name="KSO_WM_UNIT_INDEX" val="1_1"/>
  <p:tag name="KSO_WM_UNIT_ID" val="custom20215880_36*h_f*1_1"/>
  <p:tag name="KSO_WM_TEMPLATE_CATEGORY" val="custom"/>
  <p:tag name="KSO_WM_TEMPLATE_INDEX" val="20215880"/>
  <p:tag name="KSO_WM_UNIT_LAYERLEVEL" val="1_1"/>
  <p:tag name="KSO_WM_TAG_VERSION" val="1.0"/>
  <p:tag name="KSO_WM_BEAUTIFY_FLAG" val="#wm#"/>
  <p:tag name="KSO_WM_UNIT_PRESET_TEXT" val="单击此处输入你的正文，文字是您思想的提炼，为了最终演示发布的良好效果，请尽量言简意赅的阐述观点；&#13;根据需要可酌情增减文字，以便观者可以准确理解您所传达的信息。&#13;单击此处输入你的正文……"/>
  <p:tag name="KSO_WM_UNIT_DIAGRAM_ISNUMVISUAL" val="0"/>
  <p:tag name="KSO_WM_UNIT_DIAGRAM_ISREFERUNIT" val="0"/>
  <p:tag name="KSO_WM_UNIT_COLOR_SCHEME_SHAPE_ID" val="29"/>
  <p:tag name="KSO_WM_UNIT_COLOR_SCHEME_PARENT_PAGE" val="0_1"/>
  <p:tag name="KSO_WM_UNIT_NOCLEAR" val="0"/>
  <p:tag name="KSO_WM_DIAGRAM_GROUP_CODE" val="ζ1-1"/>
  <p:tag name="KSO_WM_UNIT_BLOCK" val="0"/>
  <p:tag name="KSO_WM_UNIT_TEXT_FILL_FORE_SCHEMECOLOR_INDEX_BRIGHTNESS" val="0.15"/>
  <p:tag name="KSO_WM_UNIT_TEXT_FILL_FORE_SCHEMECOLOR_INDEX" val="13"/>
  <p:tag name="KSO_WM_UNIT_TEXT_FILL_TYPE" val="1"/>
  <p:tag name="KSO_WM_UNIT_USESOURCEFORMAT_APPLY" val="1"/>
</p:tagLst>
</file>

<file path=ppt/tags/tag478.xml><?xml version="1.0" encoding="utf-8"?>
<p:tagLst xmlns:p="http://schemas.openxmlformats.org/presentationml/2006/main">
  <p:tag name="KSO_WM_SLIDE_ID" val="custom20215880_36"/>
  <p:tag name="KSO_WM_TEMPLATE_SUBCATEGORY" val="0"/>
  <p:tag name="KSO_WM_SLIDE_TYPE" val="text"/>
  <p:tag name="KSO_WM_SLIDE_SUBTYPE" val="picTxt"/>
  <p:tag name="KSO_WM_SLIDE_ITEM_CNT" val="4"/>
  <p:tag name="KSO_WM_SLIDE_INDEX" val="36"/>
  <p:tag name="KSO_WM_SLIDE_SIZE" val="863.75*360"/>
  <p:tag name="KSO_WM_SLIDE_POSITION" val="47.9*108"/>
  <p:tag name="KSO_WM_DIAGRAM_GROUP_CODE" val="ζ1-2"/>
  <p:tag name="KSO_WM_SLIDE_DIAGTYPE" val="ζ"/>
  <p:tag name="KSO_WM_TAG_VERSION" val="1.0"/>
  <p:tag name="KSO_WM_BEAUTIFY_FLAG" val="#wm#"/>
  <p:tag name="KSO_WM_TEMPLATE_CATEGORY" val="custom"/>
  <p:tag name="KSO_WM_TEMPLATE_INDEX" val="20215880"/>
  <p:tag name="KSO_WM_SLIDE_LAYOUT" val="a_i_h_ζ"/>
  <p:tag name="KSO_WM_SLIDE_LAYOUT_CNT" val="1_1_1_1"/>
  <p:tag name="KSO_WM_UNIT_FLASH_PICTURE_TYPE" val="0"/>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
  <p:tag name="KSO_WM_SLIDE_BACKGROUND" val="[&quot;general&quot;,&quot;navigation&quot;]"/>
  <p:tag name="KSO_WM_SLIDE_RATIO" val="1.777778"/>
  <p:tag name="KSO_WM_TEMPLATE_MASTER_TYPE" val="0"/>
  <p:tag name="KSO_WM_TEMPLATE_COLOR_TYPE" val="1"/>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0.xml><?xml version="1.0" encoding="utf-8"?>
<p:tagLst xmlns:p="http://schemas.openxmlformats.org/presentationml/2006/main">
  <p:tag name="COMMONDATA" val="eyJoZGlkIjoiN2ZhZTM1YzVhMWEyNWI4MzJlNjk3MzE5Yzg3YWMwMzMifQ=="/>
  <p:tag name="KSO_WPP_MARK_KEY" val="177baa36-0261-490e-9614-0d7c6c61f433"/>
  <p:tag name="commondata" val="eyJoZGlkIjoiNWUwOWFiOGY2NzdiZTZjZmQwZjZiOGJjY2JiMWE1NGEifQ=="/>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Adjacency">
      <a:dk1>
        <a:srgbClr val="000000"/>
      </a:dk1>
      <a:lt1>
        <a:srgbClr val="FFFFFF"/>
      </a:lt1>
      <a:dk2>
        <a:srgbClr val="F2EDED"/>
      </a:dk2>
      <a:lt2>
        <a:srgbClr val="FEFFFF"/>
      </a:lt2>
      <a:accent1>
        <a:srgbClr val="DB5F56"/>
      </a:accent1>
      <a:accent2>
        <a:srgbClr val="D77146"/>
      </a:accent2>
      <a:accent3>
        <a:srgbClr val="BE8A43"/>
      </a:accent3>
      <a:accent4>
        <a:srgbClr val="9BA54E"/>
      </a:accent4>
      <a:accent5>
        <a:srgbClr val="75C16A"/>
      </a:accent5>
      <a:accent6>
        <a:srgbClr val="55DA9D"/>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2112</Words>
  <Application>WPS 演示</Application>
  <PresentationFormat>自定义</PresentationFormat>
  <Paragraphs>148</Paragraphs>
  <Slides>8</Slides>
  <Notes>3</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8</vt:i4>
      </vt:variant>
    </vt:vector>
  </HeadingPairs>
  <TitlesOfParts>
    <vt:vector size="28" baseType="lpstr">
      <vt:lpstr>Arial</vt:lpstr>
      <vt:lpstr>宋体</vt:lpstr>
      <vt:lpstr>Wingdings</vt:lpstr>
      <vt:lpstr>微软雅黑</vt:lpstr>
      <vt:lpstr>Arial Black</vt:lpstr>
      <vt:lpstr>微软雅黑 Light</vt:lpstr>
      <vt:lpstr>inpin heiti</vt:lpstr>
      <vt:lpstr>Wingdings</vt:lpstr>
      <vt:lpstr>方正黑体简体</vt:lpstr>
      <vt:lpstr>汉仪旗黑-85S</vt:lpstr>
      <vt:lpstr>黑体</vt:lpstr>
      <vt:lpstr>方正黑体_GBK</vt:lpstr>
      <vt:lpstr>Arial Unicode MS</vt:lpstr>
      <vt:lpstr>Segoe UI</vt:lpstr>
      <vt:lpstr>Calibri</vt:lpstr>
      <vt:lpstr>汉仪雅酷黑 65W</vt:lpstr>
      <vt:lpstr>Office 主题​​</vt:lpstr>
      <vt:lpstr>1_自定义设计方案</vt:lpstr>
      <vt:lpstr>自定义设计方案</vt:lpstr>
      <vt:lpstr>1_Office 主题​​</vt:lpstr>
      <vt:lpstr>基本医疗保险政策</vt:lpstr>
      <vt:lpstr>PowerPoint 演示文稿</vt:lpstr>
      <vt:lpstr>城乡居民基本医疗保险</vt:lpstr>
      <vt:lpstr>PowerPoint 演示文稿</vt:lpstr>
      <vt:lpstr>PowerPoint 演示文稿</vt:lpstr>
      <vt:lpstr>城乡居民基本医疗保险</vt:lpstr>
      <vt:lpstr>PowerPoint 演示文稿</vt:lpstr>
      <vt:lpstr>城乡居民大病保险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cp:keywords>
  <dc:subject>熊猫办公</dc:subject>
  <cp:category>tukuppt</cp:category>
  <cp:lastModifiedBy>浩</cp:lastModifiedBy>
  <cp:revision>338</cp:revision>
  <dcterms:created xsi:type="dcterms:W3CDTF">2014-08-23T07:50:00Z</dcterms:created>
  <dcterms:modified xsi:type="dcterms:W3CDTF">2023-11-10T00:30:32Z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08E03EDE151541A4BFE3DEF62F0BAAA0_13</vt:lpwstr>
  </property>
</Properties>
</file>